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82" r:id="rId2"/>
  </p:sldMasterIdLst>
  <p:notesMasterIdLst>
    <p:notesMasterId r:id="rId12"/>
  </p:notesMasterIdLst>
  <p:handoutMasterIdLst>
    <p:handoutMasterId r:id="rId13"/>
  </p:handoutMasterIdLst>
  <p:sldIdLst>
    <p:sldId id="273" r:id="rId3"/>
    <p:sldId id="275" r:id="rId4"/>
    <p:sldId id="283" r:id="rId5"/>
    <p:sldId id="274" r:id="rId6"/>
    <p:sldId id="280" r:id="rId7"/>
    <p:sldId id="279" r:id="rId8"/>
    <p:sldId id="281" r:id="rId9"/>
    <p:sldId id="282" r:id="rId10"/>
    <p:sldId id="272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F83"/>
    <a:srgbClr val="0B3845"/>
    <a:srgbClr val="154B5E"/>
    <a:srgbClr val="7496A7"/>
    <a:srgbClr val="B7C8CE"/>
    <a:srgbClr val="DEEBF7"/>
    <a:srgbClr val="000000"/>
    <a:srgbClr val="D6604D"/>
    <a:srgbClr val="F4A582"/>
    <a:srgbClr val="B21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61" d="100"/>
          <a:sy n="161" d="100"/>
        </p:scale>
        <p:origin x="581" y="96"/>
      </p:cViewPr>
      <p:guideLst>
        <p:guide orient="horz" pos="1412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 Ju Kim" userId="70714c64b7389b8c" providerId="LiveId" clId="{CE69CD8A-2B3F-4D13-AA27-25917131F04D}"/>
    <pc:docChg chg="undo custSel addSld delSld modSld sldOrd addMainMaster delMainMaster modMainMaster">
      <pc:chgData name="Young Ju Kim" userId="70714c64b7389b8c" providerId="LiveId" clId="{CE69CD8A-2B3F-4D13-AA27-25917131F04D}" dt="2018-04-09T09:05:16.350" v="6555" actId="1076"/>
      <pc:docMkLst>
        <pc:docMk/>
      </pc:docMkLst>
      <pc:sldChg chg="del">
        <pc:chgData name="Young Ju Kim" userId="70714c64b7389b8c" providerId="LiveId" clId="{CE69CD8A-2B3F-4D13-AA27-25917131F04D}" dt="2018-04-09T01:59:49.925" v="0" actId="2696"/>
        <pc:sldMkLst>
          <pc:docMk/>
          <pc:sldMk cId="4006806646" sldId="256"/>
        </pc:sldMkLst>
      </pc:sldChg>
      <pc:sldChg chg="del">
        <pc:chgData name="Young Ju Kim" userId="70714c64b7389b8c" providerId="LiveId" clId="{CE69CD8A-2B3F-4D13-AA27-25917131F04D}" dt="2018-04-09T01:59:51.350" v="22" actId="2696"/>
        <pc:sldMkLst>
          <pc:docMk/>
          <pc:sldMk cId="4253166505" sldId="260"/>
        </pc:sldMkLst>
      </pc:sldChg>
      <pc:sldChg chg="ord">
        <pc:chgData name="Young Ju Kim" userId="70714c64b7389b8c" providerId="LiveId" clId="{CE69CD8A-2B3F-4D13-AA27-25917131F04D}" dt="2018-04-09T01:59:58.556" v="28"/>
        <pc:sldMkLst>
          <pc:docMk/>
          <pc:sldMk cId="3247212048" sldId="272"/>
        </pc:sldMkLst>
      </pc:sldChg>
      <pc:sldChg chg="addSp delSp modSp add">
        <pc:chgData name="Young Ju Kim" userId="70714c64b7389b8c" providerId="LiveId" clId="{CE69CD8A-2B3F-4D13-AA27-25917131F04D}" dt="2018-04-09T06:12:52.251" v="1095" actId="20577"/>
        <pc:sldMkLst>
          <pc:docMk/>
          <pc:sldMk cId="3184571906" sldId="273"/>
        </pc:sldMkLst>
        <pc:spChg chg="del">
          <ac:chgData name="Young Ju Kim" userId="70714c64b7389b8c" providerId="LiveId" clId="{CE69CD8A-2B3F-4D13-AA27-25917131F04D}" dt="2018-04-09T02:00:26.938" v="30"/>
          <ac:spMkLst>
            <pc:docMk/>
            <pc:sldMk cId="3184571906" sldId="273"/>
            <ac:spMk id="2" creationId="{85397E8B-D6B7-4394-8C93-854978D7DF2B}"/>
          </ac:spMkLst>
        </pc:spChg>
        <pc:spChg chg="del">
          <ac:chgData name="Young Ju Kim" userId="70714c64b7389b8c" providerId="LiveId" clId="{CE69CD8A-2B3F-4D13-AA27-25917131F04D}" dt="2018-04-09T02:00:26.938" v="30"/>
          <ac:spMkLst>
            <pc:docMk/>
            <pc:sldMk cId="3184571906" sldId="273"/>
            <ac:spMk id="3" creationId="{BF0C0290-8865-49BD-B237-38C057BFDDC6}"/>
          </ac:spMkLst>
        </pc:spChg>
        <pc:spChg chg="del">
          <ac:chgData name="Young Ju Kim" userId="70714c64b7389b8c" providerId="LiveId" clId="{CE69CD8A-2B3F-4D13-AA27-25917131F04D}" dt="2018-04-09T02:00:26.938" v="30"/>
          <ac:spMkLst>
            <pc:docMk/>
            <pc:sldMk cId="3184571906" sldId="273"/>
            <ac:spMk id="4" creationId="{6CDAC21C-FF85-4CC9-931A-8AE952565467}"/>
          </ac:spMkLst>
        </pc:spChg>
        <pc:spChg chg="add mod">
          <ac:chgData name="Young Ju Kim" userId="70714c64b7389b8c" providerId="LiveId" clId="{CE69CD8A-2B3F-4D13-AA27-25917131F04D}" dt="2018-04-09T02:02:27.556" v="83" actId="20577"/>
          <ac:spMkLst>
            <pc:docMk/>
            <pc:sldMk cId="3184571906" sldId="273"/>
            <ac:spMk id="5" creationId="{470A88D3-CB11-451B-855B-D79D7AE6D3BC}"/>
          </ac:spMkLst>
        </pc:spChg>
        <pc:spChg chg="add mod">
          <ac:chgData name="Young Ju Kim" userId="70714c64b7389b8c" providerId="LiveId" clId="{CE69CD8A-2B3F-4D13-AA27-25917131F04D}" dt="2018-04-09T02:11:00.903" v="339"/>
          <ac:spMkLst>
            <pc:docMk/>
            <pc:sldMk cId="3184571906" sldId="273"/>
            <ac:spMk id="6" creationId="{87D093F0-9BF5-458C-9C01-CFDE8B7854B8}"/>
          </ac:spMkLst>
        </pc:spChg>
        <pc:spChg chg="add mod">
          <ac:chgData name="Young Ju Kim" userId="70714c64b7389b8c" providerId="LiveId" clId="{CE69CD8A-2B3F-4D13-AA27-25917131F04D}" dt="2018-04-09T06:12:52.251" v="1095" actId="20577"/>
          <ac:spMkLst>
            <pc:docMk/>
            <pc:sldMk cId="3184571906" sldId="273"/>
            <ac:spMk id="7" creationId="{894938FA-8F06-4AC3-97C1-3872EE740F09}"/>
          </ac:spMkLst>
        </pc:spChg>
      </pc:sldChg>
      <pc:sldChg chg="addSp delSp modSp add">
        <pc:chgData name="Young Ju Kim" userId="70714c64b7389b8c" providerId="LiveId" clId="{CE69CD8A-2B3F-4D13-AA27-25917131F04D}" dt="2018-04-09T08:51:31.374" v="6245" actId="478"/>
        <pc:sldMkLst>
          <pc:docMk/>
          <pc:sldMk cId="776368043" sldId="274"/>
        </pc:sldMkLst>
        <pc:spChg chg="mod">
          <ac:chgData name="Young Ju Kim" userId="70714c64b7389b8c" providerId="LiveId" clId="{CE69CD8A-2B3F-4D13-AA27-25917131F04D}" dt="2018-04-09T08:50:47.290" v="6238" actId="11"/>
          <ac:spMkLst>
            <pc:docMk/>
            <pc:sldMk cId="776368043" sldId="274"/>
            <ac:spMk id="2" creationId="{BBE1DA8A-4A5A-4729-94A1-D8E2DEA31EA0}"/>
          </ac:spMkLst>
        </pc:spChg>
        <pc:spChg chg="del mod">
          <ac:chgData name="Young Ju Kim" userId="70714c64b7389b8c" providerId="LiveId" clId="{CE69CD8A-2B3F-4D13-AA27-25917131F04D}" dt="2018-04-09T08:51:31.374" v="6245" actId="478"/>
          <ac:spMkLst>
            <pc:docMk/>
            <pc:sldMk cId="776368043" sldId="274"/>
            <ac:spMk id="3" creationId="{2F50738F-8BC5-4759-AF3D-DD4A6DDE98B2}"/>
          </ac:spMkLst>
        </pc:spChg>
        <pc:spChg chg="mod">
          <ac:chgData name="Young Ju Kim" userId="70714c64b7389b8c" providerId="LiveId" clId="{CE69CD8A-2B3F-4D13-AA27-25917131F04D}" dt="2018-04-09T08:46:51.414" v="6133"/>
          <ac:spMkLst>
            <pc:docMk/>
            <pc:sldMk cId="776368043" sldId="274"/>
            <ac:spMk id="4" creationId="{54545320-748A-42F7-B67F-BFCC3E12F049}"/>
          </ac:spMkLst>
        </pc:spChg>
        <pc:spChg chg="add mod">
          <ac:chgData name="Young Ju Kim" userId="70714c64b7389b8c" providerId="LiveId" clId="{CE69CD8A-2B3F-4D13-AA27-25917131F04D}" dt="2018-04-09T04:34:19.289" v="714" actId="20577"/>
          <ac:spMkLst>
            <pc:docMk/>
            <pc:sldMk cId="776368043" sldId="274"/>
            <ac:spMk id="5" creationId="{C7605D34-BA61-495E-945D-F29B2EF2BB86}"/>
          </ac:spMkLst>
        </pc:spChg>
        <pc:spChg chg="add mod">
          <ac:chgData name="Young Ju Kim" userId="70714c64b7389b8c" providerId="LiveId" clId="{CE69CD8A-2B3F-4D13-AA27-25917131F04D}" dt="2018-04-09T04:35:18.916" v="771" actId="20577"/>
          <ac:spMkLst>
            <pc:docMk/>
            <pc:sldMk cId="776368043" sldId="274"/>
            <ac:spMk id="6" creationId="{C7CDC693-C959-40EA-84C4-9A57DDF50740}"/>
          </ac:spMkLst>
        </pc:spChg>
        <pc:spChg chg="add mod">
          <ac:chgData name="Young Ju Kim" userId="70714c64b7389b8c" providerId="LiveId" clId="{CE69CD8A-2B3F-4D13-AA27-25917131F04D}" dt="2018-04-09T04:35:28.483" v="791" actId="20577"/>
          <ac:spMkLst>
            <pc:docMk/>
            <pc:sldMk cId="776368043" sldId="274"/>
            <ac:spMk id="7" creationId="{3F6BBF6B-4423-4A0C-B021-77486E8966DE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9" creationId="{4318E441-733E-4AB0-AECB-3595FF333CE4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10" creationId="{77431F6C-BDA2-439A-810C-853CEAF5DC83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11" creationId="{05BC321A-7671-460C-8694-8A1F9012693B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13" creationId="{0E3B2647-437C-41F8-962B-76A61AC53D18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16" creationId="{C7161452-74EB-4869-8ECE-9418B4B038AB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0" creationId="{CF046654-5E0B-4B0F-87CD-FC8A4E8DB4E7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1" creationId="{4BFE6124-DD13-46A2-8234-6784FDA8864C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2" creationId="{D835089A-334F-4396-903B-22D88D1DD79B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3" creationId="{62213AC0-1238-478F-AB62-118ABAE04036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4" creationId="{3B1C5A29-D054-4AF0-A5D3-2C2AFD69A7D0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5" creationId="{F93B4FDA-A705-4977-8BF2-385E18BA43A3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6" creationId="{CC3F3D08-A19B-4112-BB0D-E16087452197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27" creationId="{FC717BCF-E3E1-43DC-B2BA-17217F588488}"/>
          </ac:spMkLst>
        </pc:spChg>
        <pc:spChg chg="add mod">
          <ac:chgData name="Young Ju Kim" userId="70714c64b7389b8c" providerId="LiveId" clId="{CE69CD8A-2B3F-4D13-AA27-25917131F04D}" dt="2018-04-09T06:21:25.215" v="1490" actId="20577"/>
          <ac:spMkLst>
            <pc:docMk/>
            <pc:sldMk cId="776368043" sldId="274"/>
            <ac:spMk id="28" creationId="{976470D8-68A0-4025-9600-AE9C6EC8342A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0" creationId="{C8A65893-C5E3-4FD4-A2EB-43D050B73B0A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1" creationId="{9DD46B70-8637-4B3B-9A7E-A78867022E62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6" creationId="{DA0C4EC0-FA1F-448E-8508-E092CC6700E8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7" creationId="{35006B42-57C4-43FC-B607-7C5D59F6ACAD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8" creationId="{363C8C93-60C6-4196-A9A8-3B6C58006164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39" creationId="{05D4988C-D3E1-450E-91B9-6F43637B959D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0" creationId="{1635865A-A8B9-42B8-8913-13C9B3F47D5F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1" creationId="{DD4CD09D-F343-4E72-BE51-71618C919713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2" creationId="{5C79E8B3-433D-4A1E-8C24-9DD35DB39AFE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3" creationId="{572835DB-EE60-4120-9751-30475BACE2BC}"/>
          </ac:spMkLst>
        </pc:spChg>
        <pc:spChg chg="add del mod">
          <ac:chgData name="Young Ju Kim" userId="70714c64b7389b8c" providerId="LiveId" clId="{CE69CD8A-2B3F-4D13-AA27-25917131F04D}" dt="2018-04-09T05:04:50.720" v="990" actId="478"/>
          <ac:spMkLst>
            <pc:docMk/>
            <pc:sldMk cId="776368043" sldId="274"/>
            <ac:spMk id="44" creationId="{8E4B5618-6E32-48CA-A85E-2C096E65DA5C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7" creationId="{1186B7F6-EF26-4E92-973E-DD4093D71F27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49" creationId="{16CFFA07-E59D-41E9-8C90-5701FBCC3D18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0" creationId="{77AB18AC-E576-4C9C-89DC-4864911F9B12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2" creationId="{98E07856-4E6A-443D-B2DA-C2E54F895A08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3" creationId="{782A0291-0C56-4962-ADDA-A8AAA86C3127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6" creationId="{D43B616A-555C-4486-8024-A5B4512F1207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7" creationId="{B687835A-B256-44CD-932C-30ECC47138E9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8" creationId="{A8D86516-D895-41E0-B52B-B3708BDDBBF2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59" creationId="{A92E907E-D32A-417B-A7F9-95F56B76162F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61" creationId="{30FEABD3-4A5A-4D33-9F01-54798AE7ACE8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62" creationId="{923A1EF3-6A4E-46C1-8C9F-EFB3F50C677F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63" creationId="{645B8CF1-9202-46DB-9285-DECB67C5296E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68" creationId="{8DA32498-3233-478E-A352-853099613C0E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73" creationId="{999C989E-6664-45D3-9B91-BF8A0505DD1E}"/>
          </ac:spMkLst>
        </pc:spChg>
        <pc:spChg chg="mod">
          <ac:chgData name="Young Ju Kim" userId="70714c64b7389b8c" providerId="LiveId" clId="{CE69CD8A-2B3F-4D13-AA27-25917131F04D}" dt="2018-04-09T06:27:05.488" v="1779" actId="14100"/>
          <ac:spMkLst>
            <pc:docMk/>
            <pc:sldMk cId="776368043" sldId="274"/>
            <ac:spMk id="79" creationId="{B68C4319-1982-4440-9CA8-C0E024A33BF1}"/>
          </ac:spMkLst>
        </pc:spChg>
        <pc:spChg chg="mod">
          <ac:chgData name="Young Ju Kim" userId="70714c64b7389b8c" providerId="LiveId" clId="{CE69CD8A-2B3F-4D13-AA27-25917131F04D}" dt="2018-04-09T06:16:32.508" v="1182" actId="20577"/>
          <ac:spMkLst>
            <pc:docMk/>
            <pc:sldMk cId="776368043" sldId="274"/>
            <ac:spMk id="80" creationId="{2C924349-90F4-416E-A4A4-621D05E4C29E}"/>
          </ac:spMkLst>
        </pc:spChg>
        <pc:spChg chg="mod">
          <ac:chgData name="Young Ju Kim" userId="70714c64b7389b8c" providerId="LiveId" clId="{CE69CD8A-2B3F-4D13-AA27-25917131F04D}" dt="2018-04-09T06:57:26.197" v="3086" actId="20577"/>
          <ac:spMkLst>
            <pc:docMk/>
            <pc:sldMk cId="776368043" sldId="274"/>
            <ac:spMk id="82" creationId="{71B2B0D8-7055-45B4-AE96-93F6EBDA56CB}"/>
          </ac:spMkLst>
        </pc:spChg>
        <pc:spChg chg="mod">
          <ac:chgData name="Young Ju Kim" userId="70714c64b7389b8c" providerId="LiveId" clId="{CE69CD8A-2B3F-4D13-AA27-25917131F04D}" dt="2018-04-09T06:58:45.363" v="3222"/>
          <ac:spMkLst>
            <pc:docMk/>
            <pc:sldMk cId="776368043" sldId="274"/>
            <ac:spMk id="83" creationId="{A6831216-0E5F-438C-A64F-547047E0877C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85" creationId="{2893E160-49C9-41C1-9AE1-E9789D35384E}"/>
          </ac:spMkLst>
        </pc:spChg>
        <pc:spChg chg="mod">
          <ac:chgData name="Young Ju Kim" userId="70714c64b7389b8c" providerId="LiveId" clId="{CE69CD8A-2B3F-4D13-AA27-25917131F04D}" dt="2018-04-09T06:28:12.887" v="1814"/>
          <ac:spMkLst>
            <pc:docMk/>
            <pc:sldMk cId="776368043" sldId="274"/>
            <ac:spMk id="86" creationId="{45E3AEB4-A442-4807-9049-68FA0B8BE1F8}"/>
          </ac:spMkLst>
        </pc:spChg>
        <pc:spChg chg="mod">
          <ac:chgData name="Young Ju Kim" userId="70714c64b7389b8c" providerId="LiveId" clId="{CE69CD8A-2B3F-4D13-AA27-25917131F04D}" dt="2018-04-09T07:01:21.123" v="3378" actId="14100"/>
          <ac:spMkLst>
            <pc:docMk/>
            <pc:sldMk cId="776368043" sldId="274"/>
            <ac:spMk id="88" creationId="{F593F301-FCDD-41C3-95FF-D12A73EEDFAF}"/>
          </ac:spMkLst>
        </pc:spChg>
        <pc:spChg chg="mod">
          <ac:chgData name="Young Ju Kim" userId="70714c64b7389b8c" providerId="LiveId" clId="{CE69CD8A-2B3F-4D13-AA27-25917131F04D}" dt="2018-04-09T06:56:04.284" v="3028"/>
          <ac:spMkLst>
            <pc:docMk/>
            <pc:sldMk cId="776368043" sldId="274"/>
            <ac:spMk id="89" creationId="{E4BDC825-2053-4105-9026-B5404B8BBB22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91" creationId="{E34EA4FA-FB98-4716-BB8F-4527872F1085}"/>
          </ac:spMkLst>
        </pc:spChg>
        <pc:spChg chg="mod">
          <ac:chgData name="Young Ju Kim" userId="70714c64b7389b8c" providerId="LiveId" clId="{CE69CD8A-2B3F-4D13-AA27-25917131F04D}" dt="2018-04-09T04:31:07.457" v="703" actId="947"/>
          <ac:spMkLst>
            <pc:docMk/>
            <pc:sldMk cId="776368043" sldId="274"/>
            <ac:spMk id="92" creationId="{77A753F4-91BE-4405-B842-3BF856BF4274}"/>
          </ac:spMkLst>
        </pc:spChg>
        <pc:spChg chg="mod">
          <ac:chgData name="Young Ju Kim" userId="70714c64b7389b8c" providerId="LiveId" clId="{CE69CD8A-2B3F-4D13-AA27-25917131F04D}" dt="2018-04-09T07:01:40.073" v="3403"/>
          <ac:spMkLst>
            <pc:docMk/>
            <pc:sldMk cId="776368043" sldId="274"/>
            <ac:spMk id="94" creationId="{9CA812EE-BF85-4B2B-8FAC-212C3AF9919E}"/>
          </ac:spMkLst>
        </pc:spChg>
        <pc:spChg chg="mod">
          <ac:chgData name="Young Ju Kim" userId="70714c64b7389b8c" providerId="LiveId" clId="{CE69CD8A-2B3F-4D13-AA27-25917131F04D}" dt="2018-04-09T06:58:47.411" v="3226"/>
          <ac:spMkLst>
            <pc:docMk/>
            <pc:sldMk cId="776368043" sldId="274"/>
            <ac:spMk id="95" creationId="{794C3210-6BCF-4960-A4C4-C82BA36C8C6A}"/>
          </ac:spMkLst>
        </pc:spChg>
        <pc:spChg chg="mod">
          <ac:chgData name="Young Ju Kim" userId="70714c64b7389b8c" providerId="LiveId" clId="{CE69CD8A-2B3F-4D13-AA27-25917131F04D}" dt="2018-04-09T06:57:19.560" v="3082"/>
          <ac:spMkLst>
            <pc:docMk/>
            <pc:sldMk cId="776368043" sldId="274"/>
            <ac:spMk id="98" creationId="{6A8A301C-3A1C-4763-A20D-8A16459CBEFE}"/>
          </ac:spMkLst>
        </pc:spChg>
        <pc:spChg chg="mod">
          <ac:chgData name="Young Ju Kim" userId="70714c64b7389b8c" providerId="LiveId" clId="{CE69CD8A-2B3F-4D13-AA27-25917131F04D}" dt="2018-04-09T06:58:27.478" v="3175" actId="20577"/>
          <ac:spMkLst>
            <pc:docMk/>
            <pc:sldMk cId="776368043" sldId="274"/>
            <ac:spMk id="99" creationId="{1B7D8D3D-5B31-42C1-A3FB-A53ECFC17994}"/>
          </ac:spMkLst>
        </pc:spChg>
        <pc:spChg chg="mod">
          <ac:chgData name="Young Ju Kim" userId="70714c64b7389b8c" providerId="LiveId" clId="{CE69CD8A-2B3F-4D13-AA27-25917131F04D}" dt="2018-04-09T06:47:44.519" v="2663" actId="12789"/>
          <ac:spMkLst>
            <pc:docMk/>
            <pc:sldMk cId="776368043" sldId="274"/>
            <ac:spMk id="101" creationId="{49ABE1BA-34AB-409F-9476-B2468F9BC99A}"/>
          </ac:spMkLst>
        </pc:spChg>
        <pc:spChg chg="mod">
          <ac:chgData name="Young Ju Kim" userId="70714c64b7389b8c" providerId="LiveId" clId="{CE69CD8A-2B3F-4D13-AA27-25917131F04D}" dt="2018-04-09T06:51:24.844" v="2839" actId="404"/>
          <ac:spMkLst>
            <pc:docMk/>
            <pc:sldMk cId="776368043" sldId="274"/>
            <ac:spMk id="102" creationId="{FED01380-399E-4D01-BA5D-4599E20CD36F}"/>
          </ac:spMkLst>
        </pc:spChg>
        <pc:spChg chg="add mod topLvl">
          <ac:chgData name="Young Ju Kim" userId="70714c64b7389b8c" providerId="LiveId" clId="{CE69CD8A-2B3F-4D13-AA27-25917131F04D}" dt="2018-04-09T06:25:13.863" v="1672" actId="164"/>
          <ac:spMkLst>
            <pc:docMk/>
            <pc:sldMk cId="776368043" sldId="274"/>
            <ac:spMk id="103" creationId="{8856E5FB-B7D9-448E-ADA5-460B0616C0C3}"/>
          </ac:spMkLst>
        </pc:spChg>
        <pc:spChg chg="add del">
          <ac:chgData name="Young Ju Kim" userId="70714c64b7389b8c" providerId="LiveId" clId="{CE69CD8A-2B3F-4D13-AA27-25917131F04D}" dt="2018-04-09T06:25:11.805" v="1671" actId="478"/>
          <ac:spMkLst>
            <pc:docMk/>
            <pc:sldMk cId="776368043" sldId="274"/>
            <ac:spMk id="104" creationId="{12F528E6-0003-4C32-B408-0B0FD7228E74}"/>
          </ac:spMkLst>
        </pc:spChg>
        <pc:spChg chg="mod">
          <ac:chgData name="Young Ju Kim" userId="70714c64b7389b8c" providerId="LiveId" clId="{CE69CD8A-2B3F-4D13-AA27-25917131F04D}" dt="2018-04-09T06:51:27.528" v="2840" actId="404"/>
          <ac:spMkLst>
            <pc:docMk/>
            <pc:sldMk cId="776368043" sldId="274"/>
            <ac:spMk id="111" creationId="{70C053F4-5EB4-4770-94E0-841CDD300BD7}"/>
          </ac:spMkLst>
        </pc:spChg>
        <pc:spChg chg="mod">
          <ac:chgData name="Young Ju Kim" userId="70714c64b7389b8c" providerId="LiveId" clId="{CE69CD8A-2B3F-4D13-AA27-25917131F04D}" dt="2018-04-09T06:51:33.450" v="2841" actId="404"/>
          <ac:spMkLst>
            <pc:docMk/>
            <pc:sldMk cId="776368043" sldId="274"/>
            <ac:spMk id="116" creationId="{D481A000-639D-477A-A879-75F974BE3E95}"/>
          </ac:spMkLst>
        </pc:spChg>
        <pc:spChg chg="mod">
          <ac:chgData name="Young Ju Kim" userId="70714c64b7389b8c" providerId="LiveId" clId="{CE69CD8A-2B3F-4D13-AA27-25917131F04D}" dt="2018-04-09T06:52:10.759" v="2893"/>
          <ac:spMkLst>
            <pc:docMk/>
            <pc:sldMk cId="776368043" sldId="274"/>
            <ac:spMk id="118" creationId="{21E54890-1199-4D6E-B780-B75366F51384}"/>
          </ac:spMkLst>
        </pc:spChg>
        <pc:spChg chg="mod">
          <ac:chgData name="Young Ju Kim" userId="70714c64b7389b8c" providerId="LiveId" clId="{CE69CD8A-2B3F-4D13-AA27-25917131F04D}" dt="2018-04-09T06:58:38.051" v="3207"/>
          <ac:spMkLst>
            <pc:docMk/>
            <pc:sldMk cId="776368043" sldId="274"/>
            <ac:spMk id="119" creationId="{3CD1143C-7F6B-4FBC-8FB3-E7F8379A6A46}"/>
          </ac:spMkLst>
        </pc:spChg>
        <pc:spChg chg="mod">
          <ac:chgData name="Young Ju Kim" userId="70714c64b7389b8c" providerId="LiveId" clId="{CE69CD8A-2B3F-4D13-AA27-25917131F04D}" dt="2018-04-09T06:28:59.151" v="1879"/>
          <ac:spMkLst>
            <pc:docMk/>
            <pc:sldMk cId="776368043" sldId="274"/>
            <ac:spMk id="122" creationId="{F5947F23-4BA7-47C6-8A8E-309CD612B240}"/>
          </ac:spMkLst>
        </pc:spChg>
        <pc:spChg chg="mod">
          <ac:chgData name="Young Ju Kim" userId="70714c64b7389b8c" providerId="LiveId" clId="{CE69CD8A-2B3F-4D13-AA27-25917131F04D}" dt="2018-04-09T06:28:59.559" v="1880" actId="20577"/>
          <ac:spMkLst>
            <pc:docMk/>
            <pc:sldMk cId="776368043" sldId="274"/>
            <ac:spMk id="125" creationId="{8C0F3B90-4895-4FF9-A1B4-2A6799CAFEA6}"/>
          </ac:spMkLst>
        </pc:spChg>
        <pc:spChg chg="mod">
          <ac:chgData name="Young Ju Kim" userId="70714c64b7389b8c" providerId="LiveId" clId="{CE69CD8A-2B3F-4D13-AA27-25917131F04D}" dt="2018-04-09T06:57:54.298" v="3146" actId="20577"/>
          <ac:spMkLst>
            <pc:docMk/>
            <pc:sldMk cId="776368043" sldId="274"/>
            <ac:spMk id="127" creationId="{E4BE98A7-3CB4-439D-BF7C-DC6B4FD82995}"/>
          </ac:spMkLst>
        </pc:spChg>
        <pc:spChg chg="mod">
          <ac:chgData name="Young Ju Kim" userId="70714c64b7389b8c" providerId="LiveId" clId="{CE69CD8A-2B3F-4D13-AA27-25917131F04D}" dt="2018-04-09T06:58:41.553" v="3211"/>
          <ac:spMkLst>
            <pc:docMk/>
            <pc:sldMk cId="776368043" sldId="274"/>
            <ac:spMk id="128" creationId="{9745CCD1-5B6C-453F-84F3-5589356630BA}"/>
          </ac:spMkLst>
        </pc:spChg>
        <pc:grpChg chg="add del">
          <ac:chgData name="Young Ju Kim" userId="70714c64b7389b8c" providerId="LiveId" clId="{CE69CD8A-2B3F-4D13-AA27-25917131F04D}" dt="2018-04-09T05:04:50.720" v="990" actId="478"/>
          <ac:grpSpMkLst>
            <pc:docMk/>
            <pc:sldMk cId="776368043" sldId="274"/>
            <ac:grpSpMk id="8" creationId="{DD27B546-536F-4AE8-A64F-8D79C4B173D4}"/>
          </ac:grpSpMkLst>
        </pc:grpChg>
        <pc:grpChg chg="add del">
          <ac:chgData name="Young Ju Kim" userId="70714c64b7389b8c" providerId="LiveId" clId="{CE69CD8A-2B3F-4D13-AA27-25917131F04D}" dt="2018-04-09T05:04:50.720" v="990" actId="478"/>
          <ac:grpSpMkLst>
            <pc:docMk/>
            <pc:sldMk cId="776368043" sldId="274"/>
            <ac:grpSpMk id="29" creationId="{40FA150A-D4D9-4265-8F29-3FBE533D06C5}"/>
          </ac:grpSpMkLst>
        </pc:grpChg>
        <pc:grpChg chg="add del">
          <ac:chgData name="Young Ju Kim" userId="70714c64b7389b8c" providerId="LiveId" clId="{CE69CD8A-2B3F-4D13-AA27-25917131F04D}" dt="2018-04-09T05:04:50.720" v="990" actId="478"/>
          <ac:grpSpMkLst>
            <pc:docMk/>
            <pc:sldMk cId="776368043" sldId="274"/>
            <ac:grpSpMk id="45" creationId="{86351AEE-DC0C-4D46-90A3-2526CB50FC74}"/>
          </ac:grpSpMkLst>
        </pc:grpChg>
        <pc:grpChg chg="add del">
          <ac:chgData name="Young Ju Kim" userId="70714c64b7389b8c" providerId="LiveId" clId="{CE69CD8A-2B3F-4D13-AA27-25917131F04D}" dt="2018-04-09T05:04:50.720" v="990" actId="478"/>
          <ac:grpSpMkLst>
            <pc:docMk/>
            <pc:sldMk cId="776368043" sldId="274"/>
            <ac:grpSpMk id="48" creationId="{6D700B1A-D802-4C3F-AB59-DD531BA1066C}"/>
          </ac:grpSpMkLst>
        </pc:grpChg>
        <pc:grpChg chg="add del">
          <ac:chgData name="Young Ju Kim" userId="70714c64b7389b8c" providerId="LiveId" clId="{CE69CD8A-2B3F-4D13-AA27-25917131F04D}" dt="2018-04-09T05:04:50.720" v="990" actId="478"/>
          <ac:grpSpMkLst>
            <pc:docMk/>
            <pc:sldMk cId="776368043" sldId="274"/>
            <ac:grpSpMk id="51" creationId="{D6318055-69B6-4F3B-8584-BF8580B40533}"/>
          </ac:grpSpMkLst>
        </pc:grpChg>
        <pc:grpChg chg="add del mod">
          <ac:chgData name="Young Ju Kim" userId="70714c64b7389b8c" providerId="LiveId" clId="{CE69CD8A-2B3F-4D13-AA27-25917131F04D}" dt="2018-04-09T06:38:30.214" v="2302" actId="478"/>
          <ac:grpSpMkLst>
            <pc:docMk/>
            <pc:sldMk cId="776368043" sldId="274"/>
            <ac:grpSpMk id="78" creationId="{B838F893-4587-46AF-8094-7470BEB86B45}"/>
          </ac:grpSpMkLst>
        </pc:grpChg>
        <pc:grpChg chg="add mod">
          <ac:chgData name="Young Ju Kim" userId="70714c64b7389b8c" providerId="LiveId" clId="{CE69CD8A-2B3F-4D13-AA27-25917131F04D}" dt="2018-04-09T06:38:39.252" v="2304" actId="1076"/>
          <ac:grpSpMkLst>
            <pc:docMk/>
            <pc:sldMk cId="776368043" sldId="274"/>
            <ac:grpSpMk id="81" creationId="{3AA49DD9-C55E-41A9-B783-F13210BC1C1A}"/>
          </ac:grpSpMkLst>
        </pc:grpChg>
        <pc:grpChg chg="add del">
          <ac:chgData name="Young Ju Kim" userId="70714c64b7389b8c" providerId="LiveId" clId="{CE69CD8A-2B3F-4D13-AA27-25917131F04D}" dt="2018-04-09T06:28:14.565" v="1815" actId="478"/>
          <ac:grpSpMkLst>
            <pc:docMk/>
            <pc:sldMk cId="776368043" sldId="274"/>
            <ac:grpSpMk id="84" creationId="{F39B9C87-44CC-4292-8985-863506C68AB0}"/>
          </ac:grpSpMkLst>
        </pc:grpChg>
        <pc:grpChg chg="add">
          <ac:chgData name="Young Ju Kim" userId="70714c64b7389b8c" providerId="LiveId" clId="{CE69CD8A-2B3F-4D13-AA27-25917131F04D}" dt="2018-04-09T04:29:56.950" v="688"/>
          <ac:grpSpMkLst>
            <pc:docMk/>
            <pc:sldMk cId="776368043" sldId="274"/>
            <ac:grpSpMk id="87" creationId="{FD76EF9B-9E34-44C4-8E02-B96548ED0085}"/>
          </ac:grpSpMkLst>
        </pc:grpChg>
        <pc:grpChg chg="add del">
          <ac:chgData name="Young Ju Kim" userId="70714c64b7389b8c" providerId="LiveId" clId="{CE69CD8A-2B3F-4D13-AA27-25917131F04D}" dt="2018-04-09T06:28:14.565" v="1815" actId="478"/>
          <ac:grpSpMkLst>
            <pc:docMk/>
            <pc:sldMk cId="776368043" sldId="274"/>
            <ac:grpSpMk id="90" creationId="{48E50BC6-C344-47CA-ADEB-3DF4FD4AA10E}"/>
          </ac:grpSpMkLst>
        </pc:grpChg>
        <pc:grpChg chg="add">
          <ac:chgData name="Young Ju Kim" userId="70714c64b7389b8c" providerId="LiveId" clId="{CE69CD8A-2B3F-4D13-AA27-25917131F04D}" dt="2018-04-09T04:29:56.950" v="688"/>
          <ac:grpSpMkLst>
            <pc:docMk/>
            <pc:sldMk cId="776368043" sldId="274"/>
            <ac:grpSpMk id="93" creationId="{0E6073D9-58C4-4B1D-B67D-608367F0219D}"/>
          </ac:grpSpMkLst>
        </pc:grpChg>
        <pc:grpChg chg="add mod">
          <ac:chgData name="Young Ju Kim" userId="70714c64b7389b8c" providerId="LiveId" clId="{CE69CD8A-2B3F-4D13-AA27-25917131F04D}" dt="2018-04-09T06:38:33.816" v="2303" actId="1076"/>
          <ac:grpSpMkLst>
            <pc:docMk/>
            <pc:sldMk cId="776368043" sldId="274"/>
            <ac:grpSpMk id="97" creationId="{BB1FDDB2-F947-419D-AE9C-193619AE8339}"/>
          </ac:grpSpMkLst>
        </pc:grpChg>
        <pc:grpChg chg="add mod topLvl">
          <ac:chgData name="Young Ju Kim" userId="70714c64b7389b8c" providerId="LiveId" clId="{CE69CD8A-2B3F-4D13-AA27-25917131F04D}" dt="2018-04-09T06:47:44.519" v="2663" actId="12789"/>
          <ac:grpSpMkLst>
            <pc:docMk/>
            <pc:sldMk cId="776368043" sldId="274"/>
            <ac:grpSpMk id="100" creationId="{2F139FBA-0C98-4A39-8804-101603BF37E1}"/>
          </ac:grpSpMkLst>
        </pc:grpChg>
        <pc:grpChg chg="add del mod">
          <ac:chgData name="Young Ju Kim" userId="70714c64b7389b8c" providerId="LiveId" clId="{CE69CD8A-2B3F-4D13-AA27-25917131F04D}" dt="2018-04-09T06:24:45.584" v="1654" actId="165"/>
          <ac:grpSpMkLst>
            <pc:docMk/>
            <pc:sldMk cId="776368043" sldId="274"/>
            <ac:grpSpMk id="105" creationId="{B219A5EA-DDF1-42B4-A427-5BE924343AAF}"/>
          </ac:grpSpMkLst>
        </pc:grpChg>
        <pc:grpChg chg="add mod">
          <ac:chgData name="Young Ju Kim" userId="70714c64b7389b8c" providerId="LiveId" clId="{CE69CD8A-2B3F-4D13-AA27-25917131F04D}" dt="2018-04-09T06:47:44.519" v="2663" actId="12789"/>
          <ac:grpSpMkLst>
            <pc:docMk/>
            <pc:sldMk cId="776368043" sldId="274"/>
            <ac:grpSpMk id="106" creationId="{97DD43DC-9BDD-4395-A257-021EE1A6DBA3}"/>
          </ac:grpSpMkLst>
        </pc:grpChg>
        <pc:grpChg chg="add mod">
          <ac:chgData name="Young Ju Kim" userId="70714c64b7389b8c" providerId="LiveId" clId="{CE69CD8A-2B3F-4D13-AA27-25917131F04D}" dt="2018-04-09T06:25:19.481" v="1673" actId="571"/>
          <ac:grpSpMkLst>
            <pc:docMk/>
            <pc:sldMk cId="776368043" sldId="274"/>
            <ac:grpSpMk id="107" creationId="{6E8EA16E-6C82-437C-BA52-456954148097}"/>
          </ac:grpSpMkLst>
        </pc:grpChg>
        <pc:grpChg chg="mod">
          <ac:chgData name="Young Ju Kim" userId="70714c64b7389b8c" providerId="LiveId" clId="{CE69CD8A-2B3F-4D13-AA27-25917131F04D}" dt="2018-04-09T06:25:19.481" v="1673" actId="571"/>
          <ac:grpSpMkLst>
            <pc:docMk/>
            <pc:sldMk cId="776368043" sldId="274"/>
            <ac:grpSpMk id="108" creationId="{34A1DA36-8DD9-4274-8EC1-77F20F0BB3B1}"/>
          </ac:grpSpMkLst>
        </pc:grpChg>
        <pc:grpChg chg="add mod">
          <ac:chgData name="Young Ju Kim" userId="70714c64b7389b8c" providerId="LiveId" clId="{CE69CD8A-2B3F-4D13-AA27-25917131F04D}" dt="2018-04-09T06:25:22.336" v="1674" actId="571"/>
          <ac:grpSpMkLst>
            <pc:docMk/>
            <pc:sldMk cId="776368043" sldId="274"/>
            <ac:grpSpMk id="112" creationId="{21C6D1E3-61DD-441A-8E48-58D233865872}"/>
          </ac:grpSpMkLst>
        </pc:grpChg>
        <pc:grpChg chg="mod">
          <ac:chgData name="Young Ju Kim" userId="70714c64b7389b8c" providerId="LiveId" clId="{CE69CD8A-2B3F-4D13-AA27-25917131F04D}" dt="2018-04-09T06:25:22.336" v="1674" actId="571"/>
          <ac:grpSpMkLst>
            <pc:docMk/>
            <pc:sldMk cId="776368043" sldId="274"/>
            <ac:grpSpMk id="113" creationId="{CAD97598-EC74-48A1-8476-C5B4FD0BCB7A}"/>
          </ac:grpSpMkLst>
        </pc:grpChg>
        <pc:grpChg chg="add mod">
          <ac:chgData name="Young Ju Kim" userId="70714c64b7389b8c" providerId="LiveId" clId="{CE69CD8A-2B3F-4D13-AA27-25917131F04D}" dt="2018-04-09T06:36:33.139" v="2274" actId="1076"/>
          <ac:grpSpMkLst>
            <pc:docMk/>
            <pc:sldMk cId="776368043" sldId="274"/>
            <ac:grpSpMk id="117" creationId="{3A9E10D8-F30D-4494-8E83-0662A8F9D7CC}"/>
          </ac:grpSpMkLst>
        </pc:grpChg>
        <pc:grpChg chg="add del mod">
          <ac:chgData name="Young Ju Kim" userId="70714c64b7389b8c" providerId="LiveId" clId="{CE69CD8A-2B3F-4D13-AA27-25917131F04D}" dt="2018-04-09T06:30:15.578" v="1884" actId="478"/>
          <ac:grpSpMkLst>
            <pc:docMk/>
            <pc:sldMk cId="776368043" sldId="274"/>
            <ac:grpSpMk id="120" creationId="{8395EF9A-B57D-4C1D-A5FB-2BCD70501F8C}"/>
          </ac:grpSpMkLst>
        </pc:grpChg>
        <pc:grpChg chg="add del mod">
          <ac:chgData name="Young Ju Kim" userId="70714c64b7389b8c" providerId="LiveId" clId="{CE69CD8A-2B3F-4D13-AA27-25917131F04D}" dt="2018-04-09T06:30:16.227" v="1885" actId="478"/>
          <ac:grpSpMkLst>
            <pc:docMk/>
            <pc:sldMk cId="776368043" sldId="274"/>
            <ac:grpSpMk id="123" creationId="{593BE560-34F0-433A-89F9-58914B38E932}"/>
          </ac:grpSpMkLst>
        </pc:grpChg>
        <pc:grpChg chg="add mod">
          <ac:chgData name="Young Ju Kim" userId="70714c64b7389b8c" providerId="LiveId" clId="{CE69CD8A-2B3F-4D13-AA27-25917131F04D}" dt="2018-04-09T06:30:24.171" v="1887" actId="1076"/>
          <ac:grpSpMkLst>
            <pc:docMk/>
            <pc:sldMk cId="776368043" sldId="274"/>
            <ac:grpSpMk id="126" creationId="{93A77CF5-9750-483A-ACEB-89FC18E2742B}"/>
          </ac:grpSpMkLst>
        </pc:grpChg>
        <pc:cxnChg chg="mod">
          <ac:chgData name="Young Ju Kim" userId="70714c64b7389b8c" providerId="LiveId" clId="{CE69CD8A-2B3F-4D13-AA27-25917131F04D}" dt="2018-04-09T05:04:50.720" v="990" actId="478"/>
          <ac:cxnSpMkLst>
            <pc:docMk/>
            <pc:sldMk cId="776368043" sldId="274"/>
            <ac:cxnSpMk id="66" creationId="{969AE85B-ECB3-4E35-BF17-B2EBFAA41DF2}"/>
          </ac:cxnSpMkLst>
        </pc:cxnChg>
        <pc:cxnChg chg="add">
          <ac:chgData name="Young Ju Kim" userId="70714c64b7389b8c" providerId="LiveId" clId="{CE69CD8A-2B3F-4D13-AA27-25917131F04D}" dt="2018-04-09T04:29:56.950" v="688"/>
          <ac:cxnSpMkLst>
            <pc:docMk/>
            <pc:sldMk cId="776368043" sldId="274"/>
            <ac:cxnSpMk id="77" creationId="{AF7984EB-3DBE-4198-8220-D6B3CA46E2BB}"/>
          </ac:cxnSpMkLst>
        </pc:cxnChg>
        <pc:cxnChg chg="add">
          <ac:chgData name="Young Ju Kim" userId="70714c64b7389b8c" providerId="LiveId" clId="{CE69CD8A-2B3F-4D13-AA27-25917131F04D}" dt="2018-04-09T04:29:56.950" v="688"/>
          <ac:cxnSpMkLst>
            <pc:docMk/>
            <pc:sldMk cId="776368043" sldId="274"/>
            <ac:cxnSpMk id="96" creationId="{5C4DFD5E-CB39-4410-B5B9-2CB227E986D5}"/>
          </ac:cxnSpMkLst>
        </pc:cxnChg>
      </pc:sldChg>
      <pc:sldChg chg="addSp delSp modSp add">
        <pc:chgData name="Young Ju Kim" userId="70714c64b7389b8c" providerId="LiveId" clId="{CE69CD8A-2B3F-4D13-AA27-25917131F04D}" dt="2018-04-09T08:50:38.857" v="6237" actId="20577"/>
        <pc:sldMkLst>
          <pc:docMk/>
          <pc:sldMk cId="474481986" sldId="275"/>
        </pc:sldMkLst>
        <pc:spChg chg="mod">
          <ac:chgData name="Young Ju Kim" userId="70714c64b7389b8c" providerId="LiveId" clId="{CE69CD8A-2B3F-4D13-AA27-25917131F04D}" dt="2018-04-09T02:19:40.926" v="404"/>
          <ac:spMkLst>
            <pc:docMk/>
            <pc:sldMk cId="474481986" sldId="275"/>
            <ac:spMk id="2" creationId="{8B50A9DC-C34B-455B-94E4-7D18929624C4}"/>
          </ac:spMkLst>
        </pc:spChg>
        <pc:spChg chg="del">
          <ac:chgData name="Young Ju Kim" userId="70714c64b7389b8c" providerId="LiveId" clId="{CE69CD8A-2B3F-4D13-AA27-25917131F04D}" dt="2018-04-09T02:11:39.754" v="341" actId="478"/>
          <ac:spMkLst>
            <pc:docMk/>
            <pc:sldMk cId="474481986" sldId="275"/>
            <ac:spMk id="3" creationId="{531972B3-7705-4760-9A1A-9563268440CE}"/>
          </ac:spMkLst>
        </pc:spChg>
        <pc:spChg chg="del">
          <ac:chgData name="Young Ju Kim" userId="70714c64b7389b8c" providerId="LiveId" clId="{CE69CD8A-2B3F-4D13-AA27-25917131F04D}" dt="2018-04-09T02:11:39.754" v="341" actId="478"/>
          <ac:spMkLst>
            <pc:docMk/>
            <pc:sldMk cId="474481986" sldId="275"/>
            <ac:spMk id="4" creationId="{9F7CD574-4533-4DA5-A1EF-45BF674C0C60}"/>
          </ac:spMkLst>
        </pc:spChg>
        <pc:spChg chg="mod">
          <ac:chgData name="Young Ju Kim" userId="70714c64b7389b8c" providerId="LiveId" clId="{CE69CD8A-2B3F-4D13-AA27-25917131F04D}" dt="2018-04-09T08:50:38.857" v="6237" actId="20577"/>
          <ac:spMkLst>
            <pc:docMk/>
            <pc:sldMk cId="474481986" sldId="275"/>
            <ac:spMk id="6" creationId="{3D8492F7-8B8D-47B1-9317-E977FFA89767}"/>
          </ac:spMkLst>
        </pc:spChg>
        <pc:spChg chg="mod">
          <ac:chgData name="Young Ju Kim" userId="70714c64b7389b8c" providerId="LiveId" clId="{CE69CD8A-2B3F-4D13-AA27-25917131F04D}" dt="2018-04-09T02:19:36.279" v="398"/>
          <ac:spMkLst>
            <pc:docMk/>
            <pc:sldMk cId="474481986" sldId="275"/>
            <ac:spMk id="7" creationId="{EAA7C105-C317-4EEA-AF29-5E75A6A17C86}"/>
          </ac:spMkLst>
        </pc:spChg>
        <pc:grpChg chg="add">
          <ac:chgData name="Young Ju Kim" userId="70714c64b7389b8c" providerId="LiveId" clId="{CE69CD8A-2B3F-4D13-AA27-25917131F04D}" dt="2018-04-09T02:11:41.065" v="342"/>
          <ac:grpSpMkLst>
            <pc:docMk/>
            <pc:sldMk cId="474481986" sldId="275"/>
            <ac:grpSpMk id="5" creationId="{6446ECF9-5278-48C9-8A57-493727DD81F6}"/>
          </ac:grpSpMkLst>
        </pc:grpChg>
      </pc:sldChg>
      <pc:sldChg chg="modSp add del">
        <pc:chgData name="Young Ju Kim" userId="70714c64b7389b8c" providerId="LiveId" clId="{CE69CD8A-2B3F-4D13-AA27-25917131F04D}" dt="2018-04-09T04:23:15.840" v="563" actId="2696"/>
        <pc:sldMkLst>
          <pc:docMk/>
          <pc:sldMk cId="3792405591" sldId="276"/>
        </pc:sldMkLst>
        <pc:spChg chg="mod">
          <ac:chgData name="Young Ju Kim" userId="70714c64b7389b8c" providerId="LiveId" clId="{CE69CD8A-2B3F-4D13-AA27-25917131F04D}" dt="2018-04-09T04:21:48.375" v="475" actId="20577"/>
          <ac:spMkLst>
            <pc:docMk/>
            <pc:sldMk cId="3792405591" sldId="276"/>
            <ac:spMk id="2" creationId="{352B247B-F9A9-49C3-BC27-27A43EB0AA25}"/>
          </ac:spMkLst>
        </pc:spChg>
      </pc:sldChg>
      <pc:sldChg chg="modSp add del">
        <pc:chgData name="Young Ju Kim" userId="70714c64b7389b8c" providerId="LiveId" clId="{CE69CD8A-2B3F-4D13-AA27-25917131F04D}" dt="2018-04-09T04:23:15.850" v="564" actId="2696"/>
        <pc:sldMkLst>
          <pc:docMk/>
          <pc:sldMk cId="1067268912" sldId="277"/>
        </pc:sldMkLst>
        <pc:spChg chg="mod">
          <ac:chgData name="Young Ju Kim" userId="70714c64b7389b8c" providerId="LiveId" clId="{CE69CD8A-2B3F-4D13-AA27-25917131F04D}" dt="2018-04-09T04:21:53.262" v="478" actId="20577"/>
          <ac:spMkLst>
            <pc:docMk/>
            <pc:sldMk cId="1067268912" sldId="277"/>
            <ac:spMk id="2" creationId="{352B247B-F9A9-49C3-BC27-27A43EB0AA25}"/>
          </ac:spMkLst>
        </pc:spChg>
      </pc:sldChg>
      <pc:sldChg chg="add del">
        <pc:chgData name="Young Ju Kim" userId="70714c64b7389b8c" providerId="LiveId" clId="{CE69CD8A-2B3F-4D13-AA27-25917131F04D}" dt="2018-04-09T04:23:15.860" v="565" actId="2696"/>
        <pc:sldMkLst>
          <pc:docMk/>
          <pc:sldMk cId="165449416" sldId="278"/>
        </pc:sldMkLst>
      </pc:sldChg>
      <pc:sldChg chg="addSp delSp modSp add">
        <pc:chgData name="Young Ju Kim" userId="70714c64b7389b8c" providerId="LiveId" clId="{CE69CD8A-2B3F-4D13-AA27-25917131F04D}" dt="2018-04-09T08:51:03.142" v="6240" actId="11"/>
        <pc:sldMkLst>
          <pc:docMk/>
          <pc:sldMk cId="1658150458" sldId="279"/>
        </pc:sldMkLst>
        <pc:spChg chg="mod">
          <ac:chgData name="Young Ju Kim" userId="70714c64b7389b8c" providerId="LiveId" clId="{CE69CD8A-2B3F-4D13-AA27-25917131F04D}" dt="2018-04-09T08:51:03.142" v="6240" actId="11"/>
          <ac:spMkLst>
            <pc:docMk/>
            <pc:sldMk cId="1658150458" sldId="279"/>
            <ac:spMk id="2" creationId="{BBE1DA8A-4A5A-4729-94A1-D8E2DEA31EA0}"/>
          </ac:spMkLst>
        </pc:spChg>
        <pc:spChg chg="add del">
          <ac:chgData name="Young Ju Kim" userId="70714c64b7389b8c" providerId="LiveId" clId="{CE69CD8A-2B3F-4D13-AA27-25917131F04D}" dt="2018-04-09T05:21:34.878" v="995" actId="478"/>
          <ac:spMkLst>
            <pc:docMk/>
            <pc:sldMk cId="1658150458" sldId="279"/>
            <ac:spMk id="3" creationId="{2F50738F-8BC5-4759-AF3D-DD4A6DDE98B2}"/>
          </ac:spMkLst>
        </pc:spChg>
        <pc:spChg chg="mod">
          <ac:chgData name="Young Ju Kim" userId="70714c64b7389b8c" providerId="LiveId" clId="{CE69CD8A-2B3F-4D13-AA27-25917131F04D}" dt="2018-04-09T08:42:48.311" v="5694" actId="20577"/>
          <ac:spMkLst>
            <pc:docMk/>
            <pc:sldMk cId="1658150458" sldId="279"/>
            <ac:spMk id="4" creationId="{54545320-748A-42F7-B67F-BFCC3E12F049}"/>
          </ac:spMkLst>
        </pc:spChg>
        <pc:spChg chg="add del mod ord">
          <ac:chgData name="Young Ju Kim" userId="70714c64b7389b8c" providerId="LiveId" clId="{CE69CD8A-2B3F-4D13-AA27-25917131F04D}" dt="2018-04-09T07:21:17.368" v="3879" actId="478"/>
          <ac:spMkLst>
            <pc:docMk/>
            <pc:sldMk cId="1658150458" sldId="279"/>
            <ac:spMk id="15" creationId="{460545F5-4E2D-4BB8-A80A-DB46CBD4B416}"/>
          </ac:spMkLst>
        </pc:spChg>
        <pc:spChg chg="add del mod">
          <ac:chgData name="Young Ju Kim" userId="70714c64b7389b8c" providerId="LiveId" clId="{CE69CD8A-2B3F-4D13-AA27-25917131F04D}" dt="2018-04-09T07:06:33.514" v="3452" actId="478"/>
          <ac:spMkLst>
            <pc:docMk/>
            <pc:sldMk cId="1658150458" sldId="279"/>
            <ac:spMk id="16" creationId="{CDC81031-E487-4B95-9ECB-CCD320146022}"/>
          </ac:spMkLst>
        </pc:spChg>
        <pc:spChg chg="mod">
          <ac:chgData name="Young Ju Kim" userId="70714c64b7389b8c" providerId="LiveId" clId="{CE69CD8A-2B3F-4D13-AA27-25917131F04D}" dt="2018-04-09T07:26:29.651" v="3957" actId="20577"/>
          <ac:spMkLst>
            <pc:docMk/>
            <pc:sldMk cId="1658150458" sldId="279"/>
            <ac:spMk id="18" creationId="{8DDD3E4B-AE5C-4829-80BF-2CC5E531898E}"/>
          </ac:spMkLst>
        </pc:spChg>
        <pc:spChg chg="mod">
          <ac:chgData name="Young Ju Kim" userId="70714c64b7389b8c" providerId="LiveId" clId="{CE69CD8A-2B3F-4D13-AA27-25917131F04D}" dt="2018-04-09T07:14:09.252" v="3714" actId="20577"/>
          <ac:spMkLst>
            <pc:docMk/>
            <pc:sldMk cId="1658150458" sldId="279"/>
            <ac:spMk id="19" creationId="{31805425-FD72-4D3B-9D05-B26E566747D9}"/>
          </ac:spMkLst>
        </pc:spChg>
        <pc:spChg chg="add mod">
          <ac:chgData name="Young Ju Kim" userId="70714c64b7389b8c" providerId="LiveId" clId="{CE69CD8A-2B3F-4D13-AA27-25917131F04D}" dt="2018-04-09T07:07:02.524" v="3456" actId="14100"/>
          <ac:spMkLst>
            <pc:docMk/>
            <pc:sldMk cId="1658150458" sldId="279"/>
            <ac:spMk id="56" creationId="{7578909C-EC01-4F12-9F3C-4883ED946C70}"/>
          </ac:spMkLst>
        </pc:spChg>
        <pc:spChg chg="add del mod">
          <ac:chgData name="Young Ju Kim" userId="70714c64b7389b8c" providerId="LiveId" clId="{CE69CD8A-2B3F-4D13-AA27-25917131F04D}" dt="2018-04-09T07:28:42.768" v="3972" actId="478"/>
          <ac:spMkLst>
            <pc:docMk/>
            <pc:sldMk cId="1658150458" sldId="279"/>
            <ac:spMk id="57" creationId="{37FBADA4-C48E-493D-A5A6-6FBF3D366830}"/>
          </ac:spMkLst>
        </pc:spChg>
        <pc:spChg chg="add del mod">
          <ac:chgData name="Young Ju Kim" userId="70714c64b7389b8c" providerId="LiveId" clId="{CE69CD8A-2B3F-4D13-AA27-25917131F04D}" dt="2018-04-09T07:37:57.614" v="4448" actId="478"/>
          <ac:spMkLst>
            <pc:docMk/>
            <pc:sldMk cId="1658150458" sldId="279"/>
            <ac:spMk id="61" creationId="{CEABF30A-A1AB-4178-80A6-5D4A424742C7}"/>
          </ac:spMkLst>
        </pc:spChg>
        <pc:spChg chg="mod">
          <ac:chgData name="Young Ju Kim" userId="70714c64b7389b8c" providerId="LiveId" clId="{CE69CD8A-2B3F-4D13-AA27-25917131F04D}" dt="2018-04-09T07:36:25.966" v="4443" actId="20577"/>
          <ac:spMkLst>
            <pc:docMk/>
            <pc:sldMk cId="1658150458" sldId="279"/>
            <ac:spMk id="63" creationId="{167E7CD7-13B4-45C6-9CDD-44C742765D1B}"/>
          </ac:spMkLst>
        </pc:spChg>
        <pc:spChg chg="mod">
          <ac:chgData name="Young Ju Kim" userId="70714c64b7389b8c" providerId="LiveId" clId="{CE69CD8A-2B3F-4D13-AA27-25917131F04D}" dt="2018-04-09T07:29:14.048" v="4001" actId="20577"/>
          <ac:spMkLst>
            <pc:docMk/>
            <pc:sldMk cId="1658150458" sldId="279"/>
            <ac:spMk id="64" creationId="{42E41F1B-A653-4C81-847A-256D584D67F4}"/>
          </ac:spMkLst>
        </pc:spChg>
        <pc:spChg chg="add mod">
          <ac:chgData name="Young Ju Kim" userId="70714c64b7389b8c" providerId="LiveId" clId="{CE69CD8A-2B3F-4D13-AA27-25917131F04D}" dt="2018-04-09T07:29:05.740" v="3977" actId="1076"/>
          <ac:spMkLst>
            <pc:docMk/>
            <pc:sldMk cId="1658150458" sldId="279"/>
            <ac:spMk id="65" creationId="{7C719577-0209-4B9C-88D4-6AB40F7FC685}"/>
          </ac:spMkLst>
        </pc:spChg>
        <pc:spChg chg="add del">
          <ac:chgData name="Young Ju Kim" userId="70714c64b7389b8c" providerId="LiveId" clId="{CE69CD8A-2B3F-4D13-AA27-25917131F04D}" dt="2018-04-09T07:40:41.984" v="4467" actId="478"/>
          <ac:spMkLst>
            <pc:docMk/>
            <pc:sldMk cId="1658150458" sldId="279"/>
            <ac:spMk id="72" creationId="{B317532B-E464-40E0-A845-8010F2C6ECC4}"/>
          </ac:spMkLst>
        </pc:spChg>
        <pc:grpChg chg="add del mod">
          <ac:chgData name="Young Ju Kim" userId="70714c64b7389b8c" providerId="LiveId" clId="{CE69CD8A-2B3F-4D13-AA27-25917131F04D}" dt="2018-04-09T07:29:18.526" v="4002" actId="478"/>
          <ac:grpSpMkLst>
            <pc:docMk/>
            <pc:sldMk cId="1658150458" sldId="279"/>
            <ac:grpSpMk id="14" creationId="{5E24D7D1-6C5C-4CDC-8C69-C244B880B5E9}"/>
          </ac:grpSpMkLst>
        </pc:grpChg>
        <pc:grpChg chg="add mod">
          <ac:chgData name="Young Ju Kim" userId="70714c64b7389b8c" providerId="LiveId" clId="{CE69CD8A-2B3F-4D13-AA27-25917131F04D}" dt="2018-04-09T07:10:30.900" v="3540" actId="14100"/>
          <ac:grpSpMkLst>
            <pc:docMk/>
            <pc:sldMk cId="1658150458" sldId="279"/>
            <ac:grpSpMk id="17" creationId="{7420B35C-CF3A-405D-BBB1-71F3886EE04A}"/>
          </ac:grpSpMkLst>
        </pc:grpChg>
        <pc:grpChg chg="add del mod">
          <ac:chgData name="Young Ju Kim" userId="70714c64b7389b8c" providerId="LiveId" clId="{CE69CD8A-2B3F-4D13-AA27-25917131F04D}" dt="2018-04-09T07:04:33.354" v="3408" actId="478"/>
          <ac:grpSpMkLst>
            <pc:docMk/>
            <pc:sldMk cId="1658150458" sldId="279"/>
            <ac:grpSpMk id="20" creationId="{2A7AAA6F-C478-4B13-9AE5-24AFF0E9C766}"/>
          </ac:grpSpMkLst>
        </pc:grpChg>
        <pc:grpChg chg="add del mod">
          <ac:chgData name="Young Ju Kim" userId="70714c64b7389b8c" providerId="LiveId" clId="{CE69CD8A-2B3F-4D13-AA27-25917131F04D}" dt="2018-04-09T07:08:36.687" v="3467" actId="478"/>
          <ac:grpSpMkLst>
            <pc:docMk/>
            <pc:sldMk cId="1658150458" sldId="279"/>
            <ac:grpSpMk id="58" creationId="{38A525F5-0D07-4363-810E-86CDBF4350FB}"/>
          </ac:grpSpMkLst>
        </pc:grpChg>
        <pc:grpChg chg="add mod">
          <ac:chgData name="Young Ju Kim" userId="70714c64b7389b8c" providerId="LiveId" clId="{CE69CD8A-2B3F-4D13-AA27-25917131F04D}" dt="2018-04-09T07:29:05.740" v="3977" actId="1076"/>
          <ac:grpSpMkLst>
            <pc:docMk/>
            <pc:sldMk cId="1658150458" sldId="279"/>
            <ac:grpSpMk id="62" creationId="{8AE1D2FB-67E0-4EF3-B2E1-1AF7669ADA75}"/>
          </ac:grpSpMkLst>
        </pc:grpChg>
        <pc:picChg chg="add del mod">
          <ac:chgData name="Young Ju Kim" userId="70714c64b7389b8c" providerId="LiveId" clId="{CE69CD8A-2B3F-4D13-AA27-25917131F04D}" dt="2018-04-09T05:21:31.200" v="994" actId="931"/>
          <ac:picMkLst>
            <pc:docMk/>
            <pc:sldMk cId="1658150458" sldId="279"/>
            <ac:picMk id="6" creationId="{9DA5E964-62C5-42E9-A9F2-7FAB9C0F96AF}"/>
          </ac:picMkLst>
        </pc:picChg>
        <pc:picChg chg="add del mod">
          <ac:chgData name="Young Ju Kim" userId="70714c64b7389b8c" providerId="LiveId" clId="{CE69CD8A-2B3F-4D13-AA27-25917131F04D}" dt="2018-04-09T05:24:32.668" v="997" actId="478"/>
          <ac:picMkLst>
            <pc:docMk/>
            <pc:sldMk cId="1658150458" sldId="279"/>
            <ac:picMk id="8" creationId="{629F0DA2-40CF-4C37-8328-FFFE0DE14D45}"/>
          </ac:picMkLst>
        </pc:picChg>
        <pc:picChg chg="add mod modCrop">
          <ac:chgData name="Young Ju Kim" userId="70714c64b7389b8c" providerId="LiveId" clId="{CE69CD8A-2B3F-4D13-AA27-25917131F04D}" dt="2018-04-09T05:29:38.507" v="1059" actId="164"/>
          <ac:picMkLst>
            <pc:docMk/>
            <pc:sldMk cId="1658150458" sldId="279"/>
            <ac:picMk id="9" creationId="{4D9B5122-DDC5-4983-AB92-2BD7C49AC7F8}"/>
          </ac:picMkLst>
        </pc:picChg>
        <pc:picChg chg="add del mod modCrop">
          <ac:chgData name="Young Ju Kim" userId="70714c64b7389b8c" providerId="LiveId" clId="{CE69CD8A-2B3F-4D13-AA27-25917131F04D}" dt="2018-04-09T05:25:30.289" v="1004"/>
          <ac:picMkLst>
            <pc:docMk/>
            <pc:sldMk cId="1658150458" sldId="279"/>
            <ac:picMk id="10" creationId="{0638B8C2-EE42-440A-ACEC-037DE23ED21C}"/>
          </ac:picMkLst>
        </pc:picChg>
        <pc:picChg chg="add mod modCrop">
          <ac:chgData name="Young Ju Kim" userId="70714c64b7389b8c" providerId="LiveId" clId="{CE69CD8A-2B3F-4D13-AA27-25917131F04D}" dt="2018-04-09T05:29:38.507" v="1059" actId="164"/>
          <ac:picMkLst>
            <pc:docMk/>
            <pc:sldMk cId="1658150458" sldId="279"/>
            <ac:picMk id="11" creationId="{8870B29F-62EA-4AE6-AF23-ED503F63A779}"/>
          </ac:picMkLst>
        </pc:picChg>
        <pc:picChg chg="add mod ord modCrop">
          <ac:chgData name="Young Ju Kim" userId="70714c64b7389b8c" providerId="LiveId" clId="{CE69CD8A-2B3F-4D13-AA27-25917131F04D}" dt="2018-04-09T05:29:38.507" v="1059" actId="164"/>
          <ac:picMkLst>
            <pc:docMk/>
            <pc:sldMk cId="1658150458" sldId="279"/>
            <ac:picMk id="12" creationId="{5CC23DB9-212E-43D2-A05B-5C77EBB215F3}"/>
          </ac:picMkLst>
        </pc:picChg>
        <pc:picChg chg="add mod ord modCrop">
          <ac:chgData name="Young Ju Kim" userId="70714c64b7389b8c" providerId="LiveId" clId="{CE69CD8A-2B3F-4D13-AA27-25917131F04D}" dt="2018-04-09T05:29:38.507" v="1059" actId="164"/>
          <ac:picMkLst>
            <pc:docMk/>
            <pc:sldMk cId="1658150458" sldId="279"/>
            <ac:picMk id="13" creationId="{0969A53C-C6B0-40B8-92C5-30F4F35D4877}"/>
          </ac:picMkLst>
        </pc:picChg>
        <pc:picChg chg="add del mod">
          <ac:chgData name="Young Ju Kim" userId="70714c64b7389b8c" providerId="LiveId" clId="{CE69CD8A-2B3F-4D13-AA27-25917131F04D}" dt="2018-04-09T07:39:01.369" v="4456"/>
          <ac:picMkLst>
            <pc:docMk/>
            <pc:sldMk cId="1658150458" sldId="279"/>
            <ac:picMk id="67" creationId="{C521D79B-A38A-45D7-A3DA-FB2ACC6F610F}"/>
          </ac:picMkLst>
        </pc:picChg>
        <pc:picChg chg="add del mod">
          <ac:chgData name="Young Ju Kim" userId="70714c64b7389b8c" providerId="LiveId" clId="{CE69CD8A-2B3F-4D13-AA27-25917131F04D}" dt="2018-04-09T07:39:01.369" v="4456"/>
          <ac:picMkLst>
            <pc:docMk/>
            <pc:sldMk cId="1658150458" sldId="279"/>
            <ac:picMk id="69" creationId="{EA79DE77-EF19-46CD-A70F-D67B6B7C15E5}"/>
          </ac:picMkLst>
        </pc:picChg>
        <pc:picChg chg="add del mod">
          <ac:chgData name="Young Ju Kim" userId="70714c64b7389b8c" providerId="LiveId" clId="{CE69CD8A-2B3F-4D13-AA27-25917131F04D}" dt="2018-04-09T07:40:38.497" v="4465" actId="478"/>
          <ac:picMkLst>
            <pc:docMk/>
            <pc:sldMk cId="1658150458" sldId="279"/>
            <ac:picMk id="71" creationId="{612E05B2-90B5-45BB-A973-21CC868363B5}"/>
          </ac:picMkLst>
        </pc:picChg>
        <pc:picChg chg="add mod">
          <ac:chgData name="Young Ju Kim" userId="70714c64b7389b8c" providerId="LiveId" clId="{CE69CD8A-2B3F-4D13-AA27-25917131F04D}" dt="2018-04-09T07:41:18.729" v="4473" actId="12788"/>
          <ac:picMkLst>
            <pc:docMk/>
            <pc:sldMk cId="1658150458" sldId="279"/>
            <ac:picMk id="74" creationId="{7F6397A9-8549-473A-BC4B-C408BA256764}"/>
          </ac:picMkLst>
        </pc:picChg>
        <pc:picChg chg="add mod">
          <ac:chgData name="Young Ju Kim" userId="70714c64b7389b8c" providerId="LiveId" clId="{CE69CD8A-2B3F-4D13-AA27-25917131F04D}" dt="2018-04-09T07:41:18.729" v="4473" actId="12788"/>
          <ac:picMkLst>
            <pc:docMk/>
            <pc:sldMk cId="1658150458" sldId="279"/>
            <ac:picMk id="2050" creationId="{26FDA486-E926-4166-84D7-4D9A6EC31C3C}"/>
          </ac:picMkLst>
        </pc:picChg>
      </pc:sldChg>
      <pc:sldChg chg="del">
        <pc:chgData name="Young Ju Kim" userId="70714c64b7389b8c" providerId="LiveId" clId="{CE69CD8A-2B3F-4D13-AA27-25917131F04D}" dt="2018-04-09T01:59:50.672" v="16" actId="2696"/>
        <pc:sldMkLst>
          <pc:docMk/>
          <pc:sldMk cId="886686250" sldId="280"/>
        </pc:sldMkLst>
      </pc:sldChg>
      <pc:sldChg chg="addSp delSp modSp add ord">
        <pc:chgData name="Young Ju Kim" userId="70714c64b7389b8c" providerId="LiveId" clId="{CE69CD8A-2B3F-4D13-AA27-25917131F04D}" dt="2018-04-09T08:51:27.642" v="6244" actId="478"/>
        <pc:sldMkLst>
          <pc:docMk/>
          <pc:sldMk cId="3755283112" sldId="280"/>
        </pc:sldMkLst>
        <pc:spChg chg="mod">
          <ac:chgData name="Young Ju Kim" userId="70714c64b7389b8c" providerId="LiveId" clId="{CE69CD8A-2B3F-4D13-AA27-25917131F04D}" dt="2018-04-09T08:50:54.954" v="6239" actId="11"/>
          <ac:spMkLst>
            <pc:docMk/>
            <pc:sldMk cId="3755283112" sldId="280"/>
            <ac:spMk id="2" creationId="{BBE1DA8A-4A5A-4729-94A1-D8E2DEA31EA0}"/>
          </ac:spMkLst>
        </pc:spChg>
        <pc:spChg chg="del">
          <ac:chgData name="Young Ju Kim" userId="70714c64b7389b8c" providerId="LiveId" clId="{CE69CD8A-2B3F-4D13-AA27-25917131F04D}" dt="2018-04-09T08:51:27.642" v="6244" actId="478"/>
          <ac:spMkLst>
            <pc:docMk/>
            <pc:sldMk cId="3755283112" sldId="280"/>
            <ac:spMk id="3" creationId="{2F50738F-8BC5-4759-AF3D-DD4A6DDE98B2}"/>
          </ac:spMkLst>
        </pc:spChg>
        <pc:spChg chg="mod">
          <ac:chgData name="Young Ju Kim" userId="70714c64b7389b8c" providerId="LiveId" clId="{CE69CD8A-2B3F-4D13-AA27-25917131F04D}" dt="2018-04-09T08:44:23.524" v="5842"/>
          <ac:spMkLst>
            <pc:docMk/>
            <pc:sldMk cId="3755283112" sldId="280"/>
            <ac:spMk id="4" creationId="{54545320-748A-42F7-B67F-BFCC3E12F049}"/>
          </ac:spMkLst>
        </pc:spChg>
        <pc:spChg chg="mod">
          <ac:chgData name="Young Ju Kim" userId="70714c64b7389b8c" providerId="LiveId" clId="{CE69CD8A-2B3F-4D13-AA27-25917131F04D}" dt="2018-04-09T07:41:30.863" v="4486" actId="20577"/>
          <ac:spMkLst>
            <pc:docMk/>
            <pc:sldMk cId="3755283112" sldId="280"/>
            <ac:spMk id="7" creationId="{A4B6FA12-1925-4EEB-BF8A-2FC745A37731}"/>
          </ac:spMkLst>
        </pc:spChg>
        <pc:spChg chg="mod">
          <ac:chgData name="Young Ju Kim" userId="70714c64b7389b8c" providerId="LiveId" clId="{CE69CD8A-2B3F-4D13-AA27-25917131F04D}" dt="2018-04-09T07:41:39.879" v="4508" actId="20577"/>
          <ac:spMkLst>
            <pc:docMk/>
            <pc:sldMk cId="3755283112" sldId="280"/>
            <ac:spMk id="10" creationId="{138484A4-9B6E-4752-BCA2-2ABAE6461A24}"/>
          </ac:spMkLst>
        </pc:spChg>
        <pc:spChg chg="add">
          <ac:chgData name="Young Ju Kim" userId="70714c64b7389b8c" providerId="LiveId" clId="{CE69CD8A-2B3F-4D13-AA27-25917131F04D}" dt="2018-04-09T04:27:56.380" v="674"/>
          <ac:spMkLst>
            <pc:docMk/>
            <pc:sldMk cId="3755283112" sldId="280"/>
            <ac:spMk id="11" creationId="{BFCDD44D-8FB4-4980-A0CB-91549F2BBEDB}"/>
          </ac:spMkLst>
        </pc:spChg>
        <pc:spChg chg="add">
          <ac:chgData name="Young Ju Kim" userId="70714c64b7389b8c" providerId="LiveId" clId="{CE69CD8A-2B3F-4D13-AA27-25917131F04D}" dt="2018-04-09T04:27:56.380" v="674"/>
          <ac:spMkLst>
            <pc:docMk/>
            <pc:sldMk cId="3755283112" sldId="280"/>
            <ac:spMk id="12" creationId="{7019E8D9-BF6E-458C-915C-09A93AFB6643}"/>
          </ac:spMkLst>
        </pc:spChg>
        <pc:grpChg chg="add">
          <ac:chgData name="Young Ju Kim" userId="70714c64b7389b8c" providerId="LiveId" clId="{CE69CD8A-2B3F-4D13-AA27-25917131F04D}" dt="2018-04-09T04:27:56.380" v="674"/>
          <ac:grpSpMkLst>
            <pc:docMk/>
            <pc:sldMk cId="3755283112" sldId="280"/>
            <ac:grpSpMk id="5" creationId="{686775BA-CA94-4310-BDAC-6CE744A4EDB2}"/>
          </ac:grpSpMkLst>
        </pc:grpChg>
        <pc:grpChg chg="add">
          <ac:chgData name="Young Ju Kim" userId="70714c64b7389b8c" providerId="LiveId" clId="{CE69CD8A-2B3F-4D13-AA27-25917131F04D}" dt="2018-04-09T04:27:56.380" v="674"/>
          <ac:grpSpMkLst>
            <pc:docMk/>
            <pc:sldMk cId="3755283112" sldId="280"/>
            <ac:grpSpMk id="8" creationId="{93AA5FBE-C358-4839-B250-94850C592668}"/>
          </ac:grpSpMkLst>
        </pc:grpChg>
        <pc:picChg chg="add mod modCrop">
          <ac:chgData name="Young Ju Kim" userId="70714c64b7389b8c" providerId="LiveId" clId="{CE69CD8A-2B3F-4D13-AA27-25917131F04D}" dt="2018-04-09T07:42:04.638" v="4513" actId="1076"/>
          <ac:picMkLst>
            <pc:docMk/>
            <pc:sldMk cId="3755283112" sldId="280"/>
            <ac:picMk id="13" creationId="{569D200B-3CB9-44B6-AD75-4B0FD8F5D270}"/>
          </ac:picMkLst>
        </pc:picChg>
        <pc:picChg chg="add mod">
          <ac:chgData name="Young Ju Kim" userId="70714c64b7389b8c" providerId="LiveId" clId="{CE69CD8A-2B3F-4D13-AA27-25917131F04D}" dt="2018-04-09T07:42:12.481" v="4518" actId="1076"/>
          <ac:picMkLst>
            <pc:docMk/>
            <pc:sldMk cId="3755283112" sldId="280"/>
            <ac:picMk id="14" creationId="{EECC8D4D-0E92-4B45-B93D-52DE196185B7}"/>
          </ac:picMkLst>
        </pc:picChg>
      </pc:sldChg>
      <pc:sldChg chg="addSp delSp modSp add">
        <pc:chgData name="Young Ju Kim" userId="70714c64b7389b8c" providerId="LiveId" clId="{CE69CD8A-2B3F-4D13-AA27-25917131F04D}" dt="2018-04-09T08:51:13.325" v="6241" actId="11"/>
        <pc:sldMkLst>
          <pc:docMk/>
          <pc:sldMk cId="3915693941" sldId="281"/>
        </pc:sldMkLst>
        <pc:spChg chg="mod">
          <ac:chgData name="Young Ju Kim" userId="70714c64b7389b8c" providerId="LiveId" clId="{CE69CD8A-2B3F-4D13-AA27-25917131F04D}" dt="2018-04-09T08:51:13.325" v="6241" actId="11"/>
          <ac:spMkLst>
            <pc:docMk/>
            <pc:sldMk cId="3915693941" sldId="281"/>
            <ac:spMk id="2" creationId="{BBE1DA8A-4A5A-4729-94A1-D8E2DEA31EA0}"/>
          </ac:spMkLst>
        </pc:spChg>
        <pc:spChg chg="del">
          <ac:chgData name="Young Ju Kim" userId="70714c64b7389b8c" providerId="LiveId" clId="{CE69CD8A-2B3F-4D13-AA27-25917131F04D}" dt="2018-04-09T07:43:21.098" v="4521" actId="931"/>
          <ac:spMkLst>
            <pc:docMk/>
            <pc:sldMk cId="3915693941" sldId="281"/>
            <ac:spMk id="3" creationId="{2F50738F-8BC5-4759-AF3D-DD4A6DDE98B2}"/>
          </ac:spMkLst>
        </pc:spChg>
        <pc:spChg chg="add del mod">
          <ac:chgData name="Young Ju Kim" userId="70714c64b7389b8c" providerId="LiveId" clId="{CE69CD8A-2B3F-4D13-AA27-25917131F04D}" dt="2018-04-09T08:41:59.362" v="5531"/>
          <ac:spMkLst>
            <pc:docMk/>
            <pc:sldMk cId="3915693941" sldId="281"/>
            <ac:spMk id="4" creationId="{54545320-748A-42F7-B67F-BFCC3E12F049}"/>
          </ac:spMkLst>
        </pc:spChg>
        <pc:spChg chg="mod">
          <ac:chgData name="Young Ju Kim" userId="70714c64b7389b8c" providerId="LiveId" clId="{CE69CD8A-2B3F-4D13-AA27-25917131F04D}" dt="2018-04-09T08:29:53.518" v="5350" actId="20577"/>
          <ac:spMkLst>
            <pc:docMk/>
            <pc:sldMk cId="3915693941" sldId="281"/>
            <ac:spMk id="6" creationId="{20FAF5D8-5375-44BF-B549-1ECDC38B44EA}"/>
          </ac:spMkLst>
        </pc:spChg>
        <pc:spChg chg="mod">
          <ac:chgData name="Young Ju Kim" userId="70714c64b7389b8c" providerId="LiveId" clId="{CE69CD8A-2B3F-4D13-AA27-25917131F04D}" dt="2018-04-09T08:29:57.420" v="5357" actId="20577"/>
          <ac:spMkLst>
            <pc:docMk/>
            <pc:sldMk cId="3915693941" sldId="281"/>
            <ac:spMk id="10" creationId="{EB1A3756-6EFD-48E0-BF99-E65042122584}"/>
          </ac:spMkLst>
        </pc:spChg>
        <pc:spChg chg="add del mod">
          <ac:chgData name="Young Ju Kim" userId="70714c64b7389b8c" providerId="LiveId" clId="{CE69CD8A-2B3F-4D13-AA27-25917131F04D}" dt="2018-04-09T07:43:26.389" v="4523" actId="478"/>
          <ac:spMkLst>
            <pc:docMk/>
            <pc:sldMk cId="3915693941" sldId="281"/>
            <ac:spMk id="14" creationId="{6E0FFA55-3655-4A63-95B1-29FBA0F4CB2B}"/>
          </ac:spMkLst>
        </pc:spChg>
        <pc:spChg chg="add del mod">
          <ac:chgData name="Young Ju Kim" userId="70714c64b7389b8c" providerId="LiveId" clId="{CE69CD8A-2B3F-4D13-AA27-25917131F04D}" dt="2018-04-09T07:48:28.116" v="4631" actId="478"/>
          <ac:spMkLst>
            <pc:docMk/>
            <pc:sldMk cId="3915693941" sldId="281"/>
            <ac:spMk id="17" creationId="{77AF5D01-BF44-4632-8E21-B763B18A8851}"/>
          </ac:spMkLst>
        </pc:spChg>
        <pc:spChg chg="add mod">
          <ac:chgData name="Young Ju Kim" userId="70714c64b7389b8c" providerId="LiveId" clId="{CE69CD8A-2B3F-4D13-AA27-25917131F04D}" dt="2018-04-09T08:34:15.325" v="5382" actId="14100"/>
          <ac:spMkLst>
            <pc:docMk/>
            <pc:sldMk cId="3915693941" sldId="281"/>
            <ac:spMk id="18" creationId="{B27A3AAE-A115-44C8-AD85-48165F731BD1}"/>
          </ac:spMkLst>
        </pc:spChg>
        <pc:spChg chg="add del mod">
          <ac:chgData name="Young Ju Kim" userId="70714c64b7389b8c" providerId="LiveId" clId="{CE69CD8A-2B3F-4D13-AA27-25917131F04D}" dt="2018-04-09T07:48:28.116" v="4631" actId="478"/>
          <ac:spMkLst>
            <pc:docMk/>
            <pc:sldMk cId="3915693941" sldId="281"/>
            <ac:spMk id="19" creationId="{BDF9E910-E3A4-41EB-A743-31EEEAF8DFAE}"/>
          </ac:spMkLst>
        </pc:spChg>
        <pc:spChg chg="add del mod">
          <ac:chgData name="Young Ju Kim" userId="70714c64b7389b8c" providerId="LiveId" clId="{CE69CD8A-2B3F-4D13-AA27-25917131F04D}" dt="2018-04-09T07:48:25.667" v="4630"/>
          <ac:spMkLst>
            <pc:docMk/>
            <pc:sldMk cId="3915693941" sldId="281"/>
            <ac:spMk id="20" creationId="{2E8B527C-F750-43EC-8768-7533FDD3D308}"/>
          </ac:spMkLst>
        </pc:spChg>
        <pc:spChg chg="add mod">
          <ac:chgData name="Young Ju Kim" userId="70714c64b7389b8c" providerId="LiveId" clId="{CE69CD8A-2B3F-4D13-AA27-25917131F04D}" dt="2018-04-09T08:31:38.170" v="5362" actId="948"/>
          <ac:spMkLst>
            <pc:docMk/>
            <pc:sldMk cId="3915693941" sldId="281"/>
            <ac:spMk id="21" creationId="{C3C19899-6129-40E0-9263-7BF9F0AF2B75}"/>
          </ac:spMkLst>
        </pc:spChg>
        <pc:spChg chg="mod">
          <ac:chgData name="Young Ju Kim" userId="70714c64b7389b8c" providerId="LiveId" clId="{CE69CD8A-2B3F-4D13-AA27-25917131F04D}" dt="2018-04-09T08:34:11.312" v="5381" actId="14100"/>
          <ac:spMkLst>
            <pc:docMk/>
            <pc:sldMk cId="3915693941" sldId="281"/>
            <ac:spMk id="27" creationId="{EBFFAE9D-1733-4C01-B780-0AB9FBC81B87}"/>
          </ac:spMkLst>
        </pc:spChg>
        <pc:spChg chg="mod">
          <ac:chgData name="Young Ju Kim" userId="70714c64b7389b8c" providerId="LiveId" clId="{CE69CD8A-2B3F-4D13-AA27-25917131F04D}" dt="2018-04-09T08:32:00.493" v="5366"/>
          <ac:spMkLst>
            <pc:docMk/>
            <pc:sldMk cId="3915693941" sldId="281"/>
            <ac:spMk id="28" creationId="{142AE5D1-342F-48DF-B288-9596D18B248D}"/>
          </ac:spMkLst>
        </pc:spChg>
        <pc:grpChg chg="add">
          <ac:chgData name="Young Ju Kim" userId="70714c64b7389b8c" providerId="LiveId" clId="{CE69CD8A-2B3F-4D13-AA27-25917131F04D}" dt="2018-04-09T04:27:35.433" v="673"/>
          <ac:grpSpMkLst>
            <pc:docMk/>
            <pc:sldMk cId="3915693941" sldId="281"/>
            <ac:grpSpMk id="5" creationId="{7E8BB028-E51C-41BC-BFEA-5677EF11F155}"/>
          </ac:grpSpMkLst>
        </pc:grpChg>
        <pc:grpChg chg="add mod">
          <ac:chgData name="Young Ju Kim" userId="70714c64b7389b8c" providerId="LiveId" clId="{CE69CD8A-2B3F-4D13-AA27-25917131F04D}" dt="2018-04-09T08:33:41.126" v="5378" actId="12788"/>
          <ac:grpSpMkLst>
            <pc:docMk/>
            <pc:sldMk cId="3915693941" sldId="281"/>
            <ac:grpSpMk id="8" creationId="{DC199BD0-593D-4ABC-ADFF-BCC0632FA24D}"/>
          </ac:grpSpMkLst>
        </pc:grpChg>
        <pc:grpChg chg="add mod">
          <ac:chgData name="Young Ju Kim" userId="70714c64b7389b8c" providerId="LiveId" clId="{CE69CD8A-2B3F-4D13-AA27-25917131F04D}" dt="2018-04-09T08:34:00.904" v="5379" actId="14100"/>
          <ac:grpSpMkLst>
            <pc:docMk/>
            <pc:sldMk cId="3915693941" sldId="281"/>
            <ac:grpSpMk id="22" creationId="{8760B53F-7E4A-4891-917D-8ED509843A29}"/>
          </ac:grpSpMkLst>
        </pc:grpChg>
        <pc:grpChg chg="add del mod">
          <ac:chgData name="Young Ju Kim" userId="70714c64b7389b8c" providerId="LiveId" clId="{CE69CD8A-2B3F-4D13-AA27-25917131F04D}" dt="2018-04-09T08:03:50.908" v="4973" actId="478"/>
          <ac:grpSpMkLst>
            <pc:docMk/>
            <pc:sldMk cId="3915693941" sldId="281"/>
            <ac:grpSpMk id="23" creationId="{DC121B26-9CCB-4598-8A4C-D60FF4E8A824}"/>
          </ac:grpSpMkLst>
        </pc:grpChg>
        <pc:grpChg chg="add mod">
          <ac:chgData name="Young Ju Kim" userId="70714c64b7389b8c" providerId="LiveId" clId="{CE69CD8A-2B3F-4D13-AA27-25917131F04D}" dt="2018-04-09T08:32:00.493" v="5366"/>
          <ac:grpSpMkLst>
            <pc:docMk/>
            <pc:sldMk cId="3915693941" sldId="281"/>
            <ac:grpSpMk id="26" creationId="{EC1F422A-BA47-42BD-A76F-435E4DAA6B38}"/>
          </ac:grpSpMkLst>
        </pc:grpChg>
        <pc:picChg chg="add del mod">
          <ac:chgData name="Young Ju Kim" userId="70714c64b7389b8c" providerId="LiveId" clId="{CE69CD8A-2B3F-4D13-AA27-25917131F04D}" dt="2018-04-09T07:43:24.152" v="4522" actId="478"/>
          <ac:picMkLst>
            <pc:docMk/>
            <pc:sldMk cId="3915693941" sldId="281"/>
            <ac:picMk id="12" creationId="{6A1F7908-54F8-4F04-9109-B604C13BE20F}"/>
          </ac:picMkLst>
        </pc:picChg>
        <pc:picChg chg="add del mod">
          <ac:chgData name="Young Ju Kim" userId="70714c64b7389b8c" providerId="LiveId" clId="{CE69CD8A-2B3F-4D13-AA27-25917131F04D}" dt="2018-04-09T08:32:52.327" v="5370" actId="478"/>
          <ac:picMkLst>
            <pc:docMk/>
            <pc:sldMk cId="3915693941" sldId="281"/>
            <ac:picMk id="16" creationId="{32119569-EA25-4E48-8E13-500E8C237B36}"/>
          </ac:picMkLst>
        </pc:picChg>
        <pc:picChg chg="add mod">
          <ac:chgData name="Young Ju Kim" userId="70714c64b7389b8c" providerId="LiveId" clId="{CE69CD8A-2B3F-4D13-AA27-25917131F04D}" dt="2018-04-09T08:32:56.474" v="5371" actId="1076"/>
          <ac:picMkLst>
            <pc:docMk/>
            <pc:sldMk cId="3915693941" sldId="281"/>
            <ac:picMk id="30" creationId="{AEE10FD6-7DBF-43DB-97C9-6BCE378EB4E5}"/>
          </ac:picMkLst>
        </pc:picChg>
        <pc:picChg chg="add mod">
          <ac:chgData name="Young Ju Kim" userId="70714c64b7389b8c" providerId="LiveId" clId="{CE69CD8A-2B3F-4D13-AA27-25917131F04D}" dt="2018-04-09T08:33:41.126" v="5378" actId="12788"/>
          <ac:picMkLst>
            <pc:docMk/>
            <pc:sldMk cId="3915693941" sldId="281"/>
            <ac:picMk id="6146" creationId="{B39C2F86-BB90-4C0A-9272-656B35BB3ED1}"/>
          </ac:picMkLst>
        </pc:picChg>
        <pc:picChg chg="add del">
          <ac:chgData name="Young Ju Kim" userId="70714c64b7389b8c" providerId="LiveId" clId="{CE69CD8A-2B3F-4D13-AA27-25917131F04D}" dt="2018-04-09T08:33:15.938" v="5373" actId="478"/>
          <ac:picMkLst>
            <pc:docMk/>
            <pc:sldMk cId="3915693941" sldId="281"/>
            <ac:picMk id="6148" creationId="{A1725059-B1E8-44F6-B30F-21D11071A1DB}"/>
          </ac:picMkLst>
        </pc:picChg>
      </pc:sldChg>
      <pc:sldChg chg="del">
        <pc:chgData name="Young Ju Kim" userId="70714c64b7389b8c" providerId="LiveId" clId="{CE69CD8A-2B3F-4D13-AA27-25917131F04D}" dt="2018-04-09T01:59:50.285" v="6" actId="2696"/>
        <pc:sldMkLst>
          <pc:docMk/>
          <pc:sldMk cId="262462134" sldId="282"/>
        </pc:sldMkLst>
      </pc:sldChg>
      <pc:sldChg chg="addSp delSp modSp add">
        <pc:chgData name="Young Ju Kim" userId="70714c64b7389b8c" providerId="LiveId" clId="{CE69CD8A-2B3F-4D13-AA27-25917131F04D}" dt="2018-04-09T09:05:16.350" v="6555" actId="1076"/>
        <pc:sldMkLst>
          <pc:docMk/>
          <pc:sldMk cId="1506268734" sldId="282"/>
        </pc:sldMkLst>
        <pc:spChg chg="mod">
          <ac:chgData name="Young Ju Kim" userId="70714c64b7389b8c" providerId="LiveId" clId="{CE69CD8A-2B3F-4D13-AA27-25917131F04D}" dt="2018-04-09T08:51:21.188" v="6242" actId="11"/>
          <ac:spMkLst>
            <pc:docMk/>
            <pc:sldMk cId="1506268734" sldId="282"/>
            <ac:spMk id="2" creationId="{BBE1DA8A-4A5A-4729-94A1-D8E2DEA31EA0}"/>
          </ac:spMkLst>
        </pc:spChg>
        <pc:spChg chg="del">
          <ac:chgData name="Young Ju Kim" userId="70714c64b7389b8c" providerId="LiveId" clId="{CE69CD8A-2B3F-4D13-AA27-25917131F04D}" dt="2018-04-09T08:51:22.958" v="6243" actId="478"/>
          <ac:spMkLst>
            <pc:docMk/>
            <pc:sldMk cId="1506268734" sldId="282"/>
            <ac:spMk id="3" creationId="{2F50738F-8BC5-4759-AF3D-DD4A6DDE98B2}"/>
          </ac:spMkLst>
        </pc:spChg>
        <pc:spChg chg="del">
          <ac:chgData name="Young Ju Kim" userId="70714c64b7389b8c" providerId="LiveId" clId="{CE69CD8A-2B3F-4D13-AA27-25917131F04D}" dt="2018-04-09T08:57:42.607" v="6444"/>
          <ac:spMkLst>
            <pc:docMk/>
            <pc:sldMk cId="1506268734" sldId="282"/>
            <ac:spMk id="11" creationId="{213DE71F-F4A1-4517-AFAC-891D324A0DEF}"/>
          </ac:spMkLst>
        </pc:spChg>
        <pc:spChg chg="mod">
          <ac:chgData name="Young Ju Kim" userId="70714c64b7389b8c" providerId="LiveId" clId="{CE69CD8A-2B3F-4D13-AA27-25917131F04D}" dt="2018-04-09T09:01:37.384" v="6514" actId="20577"/>
          <ac:spMkLst>
            <pc:docMk/>
            <pc:sldMk cId="1506268734" sldId="282"/>
            <ac:spMk id="25" creationId="{72E402A3-109F-497F-B8F0-06BA7EB58C65}"/>
          </ac:spMkLst>
        </pc:spChg>
        <pc:spChg chg="mod">
          <ac:chgData name="Young Ju Kim" userId="70714c64b7389b8c" providerId="LiveId" clId="{CE69CD8A-2B3F-4D13-AA27-25917131F04D}" dt="2018-04-09T09:01:17.576" v="6503" actId="20577"/>
          <ac:spMkLst>
            <pc:docMk/>
            <pc:sldMk cId="1506268734" sldId="282"/>
            <ac:spMk id="28" creationId="{455CF042-B12D-41E3-BF56-A2354426175A}"/>
          </ac:spMkLst>
        </pc:spChg>
        <pc:spChg chg="add del">
          <ac:chgData name="Young Ju Kim" userId="70714c64b7389b8c" providerId="LiveId" clId="{CE69CD8A-2B3F-4D13-AA27-25917131F04D}" dt="2018-04-09T08:58:35.311" v="6450" actId="478"/>
          <ac:spMkLst>
            <pc:docMk/>
            <pc:sldMk cId="1506268734" sldId="282"/>
            <ac:spMk id="30" creationId="{C2934E1C-D4C8-4A01-9AED-B3019F5BE962}"/>
          </ac:spMkLst>
        </pc:spChg>
        <pc:spChg chg="add del">
          <ac:chgData name="Young Ju Kim" userId="70714c64b7389b8c" providerId="LiveId" clId="{CE69CD8A-2B3F-4D13-AA27-25917131F04D}" dt="2018-04-09T09:04:56.892" v="6550" actId="478"/>
          <ac:spMkLst>
            <pc:docMk/>
            <pc:sldMk cId="1506268734" sldId="282"/>
            <ac:spMk id="34" creationId="{6CCEA7BF-EFB9-48E3-B9FD-235465F3A1D3}"/>
          </ac:spMkLst>
        </pc:spChg>
        <pc:grpChg chg="add del">
          <ac:chgData name="Young Ju Kim" userId="70714c64b7389b8c" providerId="LiveId" clId="{CE69CD8A-2B3F-4D13-AA27-25917131F04D}" dt="2018-04-09T08:57:28.703" v="6439" actId="478"/>
          <ac:grpSpMkLst>
            <pc:docMk/>
            <pc:sldMk cId="1506268734" sldId="282"/>
            <ac:grpSpMk id="5" creationId="{F0F340CC-7DBE-4A94-96E8-4FD15410749F}"/>
          </ac:grpSpMkLst>
        </pc:grpChg>
        <pc:grpChg chg="add del mod">
          <ac:chgData name="Young Ju Kim" userId="70714c64b7389b8c" providerId="LiveId" clId="{CE69CD8A-2B3F-4D13-AA27-25917131F04D}" dt="2018-04-09T08:57:43.961" v="6445" actId="478"/>
          <ac:grpSpMkLst>
            <pc:docMk/>
            <pc:sldMk cId="1506268734" sldId="282"/>
            <ac:grpSpMk id="10" creationId="{06450922-0044-4EA9-91ED-A4E814B4B762}"/>
          </ac:grpSpMkLst>
        </pc:grpChg>
        <pc:grpChg chg="add">
          <ac:chgData name="Young Ju Kim" userId="70714c64b7389b8c" providerId="LiveId" clId="{CE69CD8A-2B3F-4D13-AA27-25917131F04D}" dt="2018-04-09T04:28:29.089" v="675"/>
          <ac:grpSpMkLst>
            <pc:docMk/>
            <pc:sldMk cId="1506268734" sldId="282"/>
            <ac:grpSpMk id="23" creationId="{E0E01FCD-B4B5-4D16-830A-B26A23D4E930}"/>
          </ac:grpSpMkLst>
        </pc:grpChg>
        <pc:grpChg chg="add mod">
          <ac:chgData name="Young Ju Kim" userId="70714c64b7389b8c" providerId="LiveId" clId="{CE69CD8A-2B3F-4D13-AA27-25917131F04D}" dt="2018-04-09T08:57:37.178" v="6443" actId="12788"/>
          <ac:grpSpMkLst>
            <pc:docMk/>
            <pc:sldMk cId="1506268734" sldId="282"/>
            <ac:grpSpMk id="26" creationId="{2D6D62CF-5C7B-482F-AFB3-9D59E7893743}"/>
          </ac:grpSpMkLst>
        </pc:grpChg>
        <pc:picChg chg="add mod">
          <ac:chgData name="Young Ju Kim" userId="70714c64b7389b8c" providerId="LiveId" clId="{CE69CD8A-2B3F-4D13-AA27-25917131F04D}" dt="2018-04-09T09:04:09.930" v="6541" actId="12789"/>
          <ac:picMkLst>
            <pc:docMk/>
            <pc:sldMk cId="1506268734" sldId="282"/>
            <ac:picMk id="29" creationId="{2885DA37-FE79-4207-ACA6-202C202C1B99}"/>
          </ac:picMkLst>
        </pc:picChg>
        <pc:picChg chg="add mod">
          <ac:chgData name="Young Ju Kim" userId="70714c64b7389b8c" providerId="LiveId" clId="{CE69CD8A-2B3F-4D13-AA27-25917131F04D}" dt="2018-04-09T09:04:16.488" v="6542" actId="1076"/>
          <ac:picMkLst>
            <pc:docMk/>
            <pc:sldMk cId="1506268734" sldId="282"/>
            <ac:picMk id="31" creationId="{CBE32C5F-FB67-41CF-AC8A-A972B24F9E0F}"/>
          </ac:picMkLst>
        </pc:picChg>
        <pc:picChg chg="add mod">
          <ac:chgData name="Young Ju Kim" userId="70714c64b7389b8c" providerId="LiveId" clId="{CE69CD8A-2B3F-4D13-AA27-25917131F04D}" dt="2018-04-09T09:00:36.228" v="6464" actId="14100"/>
          <ac:picMkLst>
            <pc:docMk/>
            <pc:sldMk cId="1506268734" sldId="282"/>
            <ac:picMk id="32" creationId="{B9952FD4-D006-4560-9FF4-590E652B310B}"/>
          </ac:picMkLst>
        </pc:picChg>
        <pc:picChg chg="add del">
          <ac:chgData name="Young Ju Kim" userId="70714c64b7389b8c" providerId="LiveId" clId="{CE69CD8A-2B3F-4D13-AA27-25917131F04D}" dt="2018-04-09T09:03:13.894" v="6524"/>
          <ac:picMkLst>
            <pc:docMk/>
            <pc:sldMk cId="1506268734" sldId="282"/>
            <ac:picMk id="33" creationId="{902E7492-E832-4FFB-9146-54796A20A03A}"/>
          </ac:picMkLst>
        </pc:picChg>
        <pc:picChg chg="add mod modCrop">
          <ac:chgData name="Young Ju Kim" userId="70714c64b7389b8c" providerId="LiveId" clId="{CE69CD8A-2B3F-4D13-AA27-25917131F04D}" dt="2018-04-09T09:03:41.928" v="6533" actId="14100"/>
          <ac:picMkLst>
            <pc:docMk/>
            <pc:sldMk cId="1506268734" sldId="282"/>
            <ac:picMk id="35" creationId="{DDC1B29D-4A30-4603-8904-0102D196A33A}"/>
          </ac:picMkLst>
        </pc:picChg>
        <pc:picChg chg="add del">
          <ac:chgData name="Young Ju Kim" userId="70714c64b7389b8c" providerId="LiveId" clId="{CE69CD8A-2B3F-4D13-AA27-25917131F04D}" dt="2018-04-09T09:04:39.240" v="6544"/>
          <ac:picMkLst>
            <pc:docMk/>
            <pc:sldMk cId="1506268734" sldId="282"/>
            <ac:picMk id="36" creationId="{052AD1A0-DA35-4098-9EBD-75ECACE1002B}"/>
          </ac:picMkLst>
        </pc:picChg>
        <pc:picChg chg="add mod modCrop">
          <ac:chgData name="Young Ju Kim" userId="70714c64b7389b8c" providerId="LiveId" clId="{CE69CD8A-2B3F-4D13-AA27-25917131F04D}" dt="2018-04-09T09:05:16.350" v="6555" actId="1076"/>
          <ac:picMkLst>
            <pc:docMk/>
            <pc:sldMk cId="1506268734" sldId="282"/>
            <ac:picMk id="38" creationId="{5879C967-6E0D-4520-A936-1A450DED9344}"/>
          </ac:picMkLst>
        </pc:picChg>
        <pc:picChg chg="add del mod">
          <ac:chgData name="Young Ju Kim" userId="70714c64b7389b8c" providerId="LiveId" clId="{CE69CD8A-2B3F-4D13-AA27-25917131F04D}" dt="2018-04-09T09:04:39.929" v="6545" actId="478"/>
          <ac:picMkLst>
            <pc:docMk/>
            <pc:sldMk cId="1506268734" sldId="282"/>
            <ac:picMk id="9218" creationId="{EE457E58-8795-4DFD-90B2-70D8B991A3A7}"/>
          </ac:picMkLst>
        </pc:picChg>
        <pc:cxnChg chg="mod">
          <ac:chgData name="Young Ju Kim" userId="70714c64b7389b8c" providerId="LiveId" clId="{CE69CD8A-2B3F-4D13-AA27-25917131F04D}" dt="2018-04-09T08:57:43.961" v="6445" actId="478"/>
          <ac:cxnSpMkLst>
            <pc:docMk/>
            <pc:sldMk cId="1506268734" sldId="282"/>
            <ac:cxnSpMk id="20" creationId="{773B099E-4DD9-4AB4-8F26-2E6B8B6F603D}"/>
          </ac:cxnSpMkLst>
        </pc:cxnChg>
      </pc:sldChg>
      <pc:sldChg chg="addSp delSp modSp add del">
        <pc:chgData name="Young Ju Kim" userId="70714c64b7389b8c" providerId="LiveId" clId="{CE69CD8A-2B3F-4D13-AA27-25917131F04D}" dt="2018-04-09T07:42:21.460" v="4519" actId="2696"/>
        <pc:sldMkLst>
          <pc:docMk/>
          <pc:sldMk cId="965427079" sldId="283"/>
        </pc:sldMkLst>
        <pc:picChg chg="add del mod">
          <ac:chgData name="Young Ju Kim" userId="70714c64b7389b8c" providerId="LiveId" clId="{CE69CD8A-2B3F-4D13-AA27-25917131F04D}" dt="2018-04-09T07:41:43.662" v="4509"/>
          <ac:picMkLst>
            <pc:docMk/>
            <pc:sldMk cId="965427079" sldId="283"/>
            <ac:picMk id="5" creationId="{A2B80A09-D7D4-422C-ACCF-203411725F5E}"/>
          </ac:picMkLst>
        </pc:picChg>
        <pc:picChg chg="add del mod">
          <ac:chgData name="Young Ju Kim" userId="70714c64b7389b8c" providerId="LiveId" clId="{CE69CD8A-2B3F-4D13-AA27-25917131F04D}" dt="2018-04-09T07:42:07.051" v="4515"/>
          <ac:picMkLst>
            <pc:docMk/>
            <pc:sldMk cId="965427079" sldId="283"/>
            <ac:picMk id="6" creationId="{1CB095F6-A5CE-402F-AEBE-23D8C0605D1E}"/>
          </ac:picMkLst>
        </pc:picChg>
      </pc:sldChg>
      <pc:sldChg chg="add del">
        <pc:chgData name="Young Ju Kim" userId="70714c64b7389b8c" providerId="LiveId" clId="{CE69CD8A-2B3F-4D13-AA27-25917131F04D}" dt="2018-04-09T07:45:10.629" v="4567" actId="2696"/>
        <pc:sldMkLst>
          <pc:docMk/>
          <pc:sldMk cId="2020085514" sldId="283"/>
        </pc:sldMkLst>
      </pc:sldChg>
      <pc:sldChg chg="del">
        <pc:chgData name="Young Ju Kim" userId="70714c64b7389b8c" providerId="LiveId" clId="{CE69CD8A-2B3F-4D13-AA27-25917131F04D}" dt="2018-04-09T01:59:50.540" v="14" actId="2696"/>
        <pc:sldMkLst>
          <pc:docMk/>
          <pc:sldMk cId="2089189812" sldId="283"/>
        </pc:sldMkLst>
      </pc:sldChg>
      <pc:sldChg chg="modSp add del ord">
        <pc:chgData name="Young Ju Kim" userId="70714c64b7389b8c" providerId="LiveId" clId="{CE69CD8A-2B3F-4D13-AA27-25917131F04D}" dt="2018-04-09T07:37:11.606" v="4445" actId="2696"/>
        <pc:sldMkLst>
          <pc:docMk/>
          <pc:sldMk cId="2370216718" sldId="283"/>
        </pc:sldMkLst>
        <pc:spChg chg="mod">
          <ac:chgData name="Young Ju Kim" userId="70714c64b7389b8c" providerId="LiveId" clId="{CE69CD8A-2B3F-4D13-AA27-25917131F04D}" dt="2018-04-09T07:05:45.890" v="3411"/>
          <ac:spMkLst>
            <pc:docMk/>
            <pc:sldMk cId="2370216718" sldId="283"/>
            <ac:spMk id="16" creationId="{CDC81031-E487-4B95-9ECB-CCD320146022}"/>
          </ac:spMkLst>
        </pc:spChg>
      </pc:sldChg>
      <pc:sldChg chg="addSp delSp modSp add">
        <pc:chgData name="Young Ju Kim" userId="70714c64b7389b8c" providerId="LiveId" clId="{CE69CD8A-2B3F-4D13-AA27-25917131F04D}" dt="2018-04-09T08:56:36.309" v="6435" actId="20577"/>
        <pc:sldMkLst>
          <pc:docMk/>
          <pc:sldMk cId="3423537930" sldId="283"/>
        </pc:sldMkLst>
        <pc:spChg chg="del mod">
          <ac:chgData name="Young Ju Kim" userId="70714c64b7389b8c" providerId="LiveId" clId="{CE69CD8A-2B3F-4D13-AA27-25917131F04D}" dt="2018-04-09T08:51:58.947" v="6248" actId="478"/>
          <ac:spMkLst>
            <pc:docMk/>
            <pc:sldMk cId="3423537930" sldId="283"/>
            <ac:spMk id="2" creationId="{FE6EE846-5DE6-4B61-867F-31DA39160635}"/>
          </ac:spMkLst>
        </pc:spChg>
        <pc:spChg chg="del">
          <ac:chgData name="Young Ju Kim" userId="70714c64b7389b8c" providerId="LiveId" clId="{CE69CD8A-2B3F-4D13-AA27-25917131F04D}" dt="2018-04-09T08:51:36.691" v="6246" actId="478"/>
          <ac:spMkLst>
            <pc:docMk/>
            <pc:sldMk cId="3423537930" sldId="283"/>
            <ac:spMk id="3" creationId="{30325568-839C-46D2-ADE9-2DC2770647DE}"/>
          </ac:spMkLst>
        </pc:spChg>
        <pc:spChg chg="mod">
          <ac:chgData name="Young Ju Kim" userId="70714c64b7389b8c" providerId="LiveId" clId="{CE69CD8A-2B3F-4D13-AA27-25917131F04D}" dt="2018-04-09T08:56:36.309" v="6435" actId="20577"/>
          <ac:spMkLst>
            <pc:docMk/>
            <pc:sldMk cId="3423537930" sldId="283"/>
            <ac:spMk id="4" creationId="{806C365F-2BF9-4E01-B202-EB78101DE532}"/>
          </ac:spMkLst>
        </pc:spChg>
        <pc:spChg chg="add del mod">
          <ac:chgData name="Young Ju Kim" userId="70714c64b7389b8c" providerId="LiveId" clId="{CE69CD8A-2B3F-4D13-AA27-25917131F04D}" dt="2018-04-09T08:52:02.195" v="6251" actId="478"/>
          <ac:spMkLst>
            <pc:docMk/>
            <pc:sldMk cId="3423537930" sldId="283"/>
            <ac:spMk id="7" creationId="{AED15E84-C4D8-416D-AF11-62D83D464447}"/>
          </ac:spMkLst>
        </pc:spChg>
        <pc:spChg chg="mod">
          <ac:chgData name="Young Ju Kim" userId="70714c64b7389b8c" providerId="LiveId" clId="{CE69CD8A-2B3F-4D13-AA27-25917131F04D}" dt="2018-04-09T08:52:14.761" v="6267"/>
          <ac:spMkLst>
            <pc:docMk/>
            <pc:sldMk cId="3423537930" sldId="283"/>
            <ac:spMk id="10" creationId="{6CFF4519-2792-473D-A273-DE277C7F4489}"/>
          </ac:spMkLst>
        </pc:spChg>
        <pc:spChg chg="mod">
          <ac:chgData name="Young Ju Kim" userId="70714c64b7389b8c" providerId="LiveId" clId="{CE69CD8A-2B3F-4D13-AA27-25917131F04D}" dt="2018-04-09T08:52:16.787" v="6274"/>
          <ac:spMkLst>
            <pc:docMk/>
            <pc:sldMk cId="3423537930" sldId="283"/>
            <ac:spMk id="13" creationId="{C28E2357-927F-494B-9DCC-24A0DF030391}"/>
          </ac:spMkLst>
        </pc:spChg>
        <pc:spChg chg="add">
          <ac:chgData name="Young Ju Kim" userId="70714c64b7389b8c" providerId="LiveId" clId="{CE69CD8A-2B3F-4D13-AA27-25917131F04D}" dt="2018-04-09T08:39:59.776" v="5394"/>
          <ac:spMkLst>
            <pc:docMk/>
            <pc:sldMk cId="3423537930" sldId="283"/>
            <ac:spMk id="14" creationId="{AAD8932F-DD78-46D1-8CC0-61FFA0943DC2}"/>
          </ac:spMkLst>
        </pc:spChg>
        <pc:spChg chg="add del">
          <ac:chgData name="Young Ju Kim" userId="70714c64b7389b8c" providerId="LiveId" clId="{CE69CD8A-2B3F-4D13-AA27-25917131F04D}" dt="2018-04-09T08:52:00.456" v="6250"/>
          <ac:spMkLst>
            <pc:docMk/>
            <pc:sldMk cId="3423537930" sldId="283"/>
            <ac:spMk id="17" creationId="{7DE9EEF0-58E5-409F-84C7-BF5D96090D96}"/>
          </ac:spMkLst>
        </pc:spChg>
        <pc:spChg chg="add">
          <ac:chgData name="Young Ju Kim" userId="70714c64b7389b8c" providerId="LiveId" clId="{CE69CD8A-2B3F-4D13-AA27-25917131F04D}" dt="2018-04-09T08:52:02.574" v="6252"/>
          <ac:spMkLst>
            <pc:docMk/>
            <pc:sldMk cId="3423537930" sldId="283"/>
            <ac:spMk id="18" creationId="{4811FC1A-6728-4F34-9FD9-B1E57CEAA6FD}"/>
          </ac:spMkLst>
        </pc:spChg>
        <pc:spChg chg="add mod">
          <ac:chgData name="Young Ju Kim" userId="70714c64b7389b8c" providerId="LiveId" clId="{CE69CD8A-2B3F-4D13-AA27-25917131F04D}" dt="2018-04-09T08:52:36.935" v="6277" actId="14100"/>
          <ac:spMkLst>
            <pc:docMk/>
            <pc:sldMk cId="3423537930" sldId="283"/>
            <ac:spMk id="19" creationId="{C3B57AD3-61F8-4F3D-BC35-30DC3D9E2C10}"/>
          </ac:spMkLst>
        </pc:spChg>
        <pc:spChg chg="add mod">
          <ac:chgData name="Young Ju Kim" userId="70714c64b7389b8c" providerId="LiveId" clId="{CE69CD8A-2B3F-4D13-AA27-25917131F04D}" dt="2018-04-09T08:52:40.377" v="6278" actId="14100"/>
          <ac:spMkLst>
            <pc:docMk/>
            <pc:sldMk cId="3423537930" sldId="283"/>
            <ac:spMk id="20" creationId="{13DFE16B-4E70-49CB-B2CA-DFDCBA3ECD18}"/>
          </ac:spMkLst>
        </pc:spChg>
        <pc:grpChg chg="add">
          <ac:chgData name="Young Ju Kim" userId="70714c64b7389b8c" providerId="LiveId" clId="{CE69CD8A-2B3F-4D13-AA27-25917131F04D}" dt="2018-04-09T08:39:59.776" v="5394"/>
          <ac:grpSpMkLst>
            <pc:docMk/>
            <pc:sldMk cId="3423537930" sldId="283"/>
            <ac:grpSpMk id="8" creationId="{7A8744A6-2945-43E8-AD7A-21E29420C81B}"/>
          </ac:grpSpMkLst>
        </pc:grpChg>
        <pc:grpChg chg="add">
          <ac:chgData name="Young Ju Kim" userId="70714c64b7389b8c" providerId="LiveId" clId="{CE69CD8A-2B3F-4D13-AA27-25917131F04D}" dt="2018-04-09T08:39:59.776" v="5394"/>
          <ac:grpSpMkLst>
            <pc:docMk/>
            <pc:sldMk cId="3423537930" sldId="283"/>
            <ac:grpSpMk id="11" creationId="{79072CAD-AE34-40E5-BC10-CB7B7779B5A1}"/>
          </ac:grpSpMkLst>
        </pc:grpChg>
        <pc:picChg chg="add del mod">
          <ac:chgData name="Young Ju Kim" userId="70714c64b7389b8c" providerId="LiveId" clId="{CE69CD8A-2B3F-4D13-AA27-25917131F04D}" dt="2018-04-09T08:52:19.940" v="6275" actId="478"/>
          <ac:picMkLst>
            <pc:docMk/>
            <pc:sldMk cId="3423537930" sldId="283"/>
            <ac:picMk id="5" creationId="{CD5E5E81-C8BE-4C96-8867-9C738A9B7756}"/>
          </ac:picMkLst>
        </pc:picChg>
        <pc:picChg chg="add mod">
          <ac:chgData name="Young Ju Kim" userId="70714c64b7389b8c" providerId="LiveId" clId="{CE69CD8A-2B3F-4D13-AA27-25917131F04D}" dt="2018-04-09T08:39:31.864" v="5393" actId="1076"/>
          <ac:picMkLst>
            <pc:docMk/>
            <pc:sldMk cId="3423537930" sldId="283"/>
            <ac:picMk id="8194" creationId="{22B392FC-021A-41EA-930E-7DDF5852F591}"/>
          </ac:picMkLst>
        </pc:picChg>
        <pc:picChg chg="add mod">
          <ac:chgData name="Young Ju Kim" userId="70714c64b7389b8c" providerId="LiveId" clId="{CE69CD8A-2B3F-4D13-AA27-25917131F04D}" dt="2018-04-09T08:39:31.864" v="5393" actId="1076"/>
          <ac:picMkLst>
            <pc:docMk/>
            <pc:sldMk cId="3423537930" sldId="283"/>
            <ac:picMk id="8196" creationId="{7109494A-8D6E-4992-8386-7F911C53973F}"/>
          </ac:picMkLst>
        </pc:picChg>
        <pc:picChg chg="add mod">
          <ac:chgData name="Young Ju Kim" userId="70714c64b7389b8c" providerId="LiveId" clId="{CE69CD8A-2B3F-4D13-AA27-25917131F04D}" dt="2018-04-09T08:54:59.902" v="6296" actId="465"/>
          <ac:picMkLst>
            <pc:docMk/>
            <pc:sldMk cId="3423537930" sldId="283"/>
            <ac:picMk id="8198" creationId="{C4FAC6E0-C256-4E7F-99AD-8DBFE8DD2A5C}"/>
          </ac:picMkLst>
        </pc:picChg>
        <pc:picChg chg="add mod">
          <ac:chgData name="Young Ju Kim" userId="70714c64b7389b8c" providerId="LiveId" clId="{CE69CD8A-2B3F-4D13-AA27-25917131F04D}" dt="2018-04-09T08:54:59.902" v="6296" actId="465"/>
          <ac:picMkLst>
            <pc:docMk/>
            <pc:sldMk cId="3423537930" sldId="283"/>
            <ac:picMk id="8200" creationId="{F275B315-7981-4CBA-B0B4-09ECD134C973}"/>
          </ac:picMkLst>
        </pc:picChg>
        <pc:picChg chg="add mod modCrop">
          <ac:chgData name="Young Ju Kim" userId="70714c64b7389b8c" providerId="LiveId" clId="{CE69CD8A-2B3F-4D13-AA27-25917131F04D}" dt="2018-04-09T08:54:59.902" v="6296" actId="465"/>
          <ac:picMkLst>
            <pc:docMk/>
            <pc:sldMk cId="3423537930" sldId="283"/>
            <ac:picMk id="8202" creationId="{0117B157-F8D2-4C40-AFFF-1ADFC4A28499}"/>
          </ac:picMkLst>
        </pc:picChg>
      </pc:sldChg>
      <pc:sldChg chg="add del">
        <pc:chgData name="Young Ju Kim" userId="70714c64b7389b8c" providerId="LiveId" clId="{CE69CD8A-2B3F-4D13-AA27-25917131F04D}" dt="2018-04-09T07:37:09.054" v="4444" actId="2696"/>
        <pc:sldMkLst>
          <pc:docMk/>
          <pc:sldMk cId="648671275" sldId="284"/>
        </pc:sldMkLst>
      </pc:sldChg>
      <pc:sldChg chg="del">
        <pc:chgData name="Young Ju Kim" userId="70714c64b7389b8c" providerId="LiveId" clId="{CE69CD8A-2B3F-4D13-AA27-25917131F04D}" dt="2018-04-09T01:59:50.765" v="17" actId="2696"/>
        <pc:sldMkLst>
          <pc:docMk/>
          <pc:sldMk cId="1133235632" sldId="284"/>
        </pc:sldMkLst>
      </pc:sldChg>
      <pc:sldChg chg="del">
        <pc:chgData name="Young Ju Kim" userId="70714c64b7389b8c" providerId="LiveId" clId="{CE69CD8A-2B3F-4D13-AA27-25917131F04D}" dt="2018-04-09T01:59:50.848" v="18" actId="2696"/>
        <pc:sldMkLst>
          <pc:docMk/>
          <pc:sldMk cId="1198768639" sldId="286"/>
        </pc:sldMkLst>
      </pc:sldChg>
      <pc:sldChg chg="del">
        <pc:chgData name="Young Ju Kim" userId="70714c64b7389b8c" providerId="LiveId" clId="{CE69CD8A-2B3F-4D13-AA27-25917131F04D}" dt="2018-04-09T01:59:50.914" v="19" actId="2696"/>
        <pc:sldMkLst>
          <pc:docMk/>
          <pc:sldMk cId="1543448766" sldId="287"/>
        </pc:sldMkLst>
      </pc:sldChg>
      <pc:sldChg chg="del">
        <pc:chgData name="Young Ju Kim" userId="70714c64b7389b8c" providerId="LiveId" clId="{CE69CD8A-2B3F-4D13-AA27-25917131F04D}" dt="2018-04-09T01:59:50.995" v="20" actId="2696"/>
        <pc:sldMkLst>
          <pc:docMk/>
          <pc:sldMk cId="10872980" sldId="289"/>
        </pc:sldMkLst>
      </pc:sldChg>
      <pc:sldChg chg="del">
        <pc:chgData name="Young Ju Kim" userId="70714c64b7389b8c" providerId="LiveId" clId="{CE69CD8A-2B3F-4D13-AA27-25917131F04D}" dt="2018-04-09T01:59:51.971" v="24" actId="2696"/>
        <pc:sldMkLst>
          <pc:docMk/>
          <pc:sldMk cId="2683891868" sldId="290"/>
        </pc:sldMkLst>
      </pc:sldChg>
      <pc:sldChg chg="del">
        <pc:chgData name="Young Ju Kim" userId="70714c64b7389b8c" providerId="LiveId" clId="{CE69CD8A-2B3F-4D13-AA27-25917131F04D}" dt="2018-04-09T01:59:52.349" v="26" actId="2696"/>
        <pc:sldMkLst>
          <pc:docMk/>
          <pc:sldMk cId="1031147545" sldId="292"/>
        </pc:sldMkLst>
      </pc:sldChg>
      <pc:sldChg chg="del">
        <pc:chgData name="Young Ju Kim" userId="70714c64b7389b8c" providerId="LiveId" clId="{CE69CD8A-2B3F-4D13-AA27-25917131F04D}" dt="2018-04-09T01:59:50.567" v="15" actId="2696"/>
        <pc:sldMkLst>
          <pc:docMk/>
          <pc:sldMk cId="3990252010" sldId="294"/>
        </pc:sldMkLst>
      </pc:sldChg>
      <pc:sldChg chg="del">
        <pc:chgData name="Young Ju Kim" userId="70714c64b7389b8c" providerId="LiveId" clId="{CE69CD8A-2B3F-4D13-AA27-25917131F04D}" dt="2018-04-09T01:59:50.157" v="4" actId="2696"/>
        <pc:sldMkLst>
          <pc:docMk/>
          <pc:sldMk cId="301872878" sldId="296"/>
        </pc:sldMkLst>
      </pc:sldChg>
      <pc:sldChg chg="del">
        <pc:chgData name="Young Ju Kim" userId="70714c64b7389b8c" providerId="LiveId" clId="{CE69CD8A-2B3F-4D13-AA27-25917131F04D}" dt="2018-04-09T01:59:49.968" v="1" actId="2696"/>
        <pc:sldMkLst>
          <pc:docMk/>
          <pc:sldMk cId="1237582861" sldId="297"/>
        </pc:sldMkLst>
      </pc:sldChg>
      <pc:sldChg chg="del">
        <pc:chgData name="Young Ju Kim" userId="70714c64b7389b8c" providerId="LiveId" clId="{CE69CD8A-2B3F-4D13-AA27-25917131F04D}" dt="2018-04-09T01:59:50.004" v="3" actId="2696"/>
        <pc:sldMkLst>
          <pc:docMk/>
          <pc:sldMk cId="2109565465" sldId="298"/>
        </pc:sldMkLst>
      </pc:sldChg>
      <pc:sldChg chg="del">
        <pc:chgData name="Young Ju Kim" userId="70714c64b7389b8c" providerId="LiveId" clId="{CE69CD8A-2B3F-4D13-AA27-25917131F04D}" dt="2018-04-09T01:59:49.987" v="2" actId="2696"/>
        <pc:sldMkLst>
          <pc:docMk/>
          <pc:sldMk cId="3129734189" sldId="299"/>
        </pc:sldMkLst>
      </pc:sldChg>
      <pc:sldChg chg="del">
        <pc:chgData name="Young Ju Kim" userId="70714c64b7389b8c" providerId="LiveId" clId="{CE69CD8A-2B3F-4D13-AA27-25917131F04D}" dt="2018-04-09T01:59:51.279" v="21" actId="2696"/>
        <pc:sldMkLst>
          <pc:docMk/>
          <pc:sldMk cId="3889538901" sldId="301"/>
        </pc:sldMkLst>
      </pc:sldChg>
      <pc:sldChg chg="del">
        <pc:chgData name="Young Ju Kim" userId="70714c64b7389b8c" providerId="LiveId" clId="{CE69CD8A-2B3F-4D13-AA27-25917131F04D}" dt="2018-04-09T01:59:51.716" v="23" actId="2696"/>
        <pc:sldMkLst>
          <pc:docMk/>
          <pc:sldMk cId="2667057065" sldId="302"/>
        </pc:sldMkLst>
      </pc:sldChg>
      <pc:sldChg chg="del">
        <pc:chgData name="Young Ju Kim" userId="70714c64b7389b8c" providerId="LiveId" clId="{CE69CD8A-2B3F-4D13-AA27-25917131F04D}" dt="2018-04-09T01:59:52.245" v="25" actId="2696"/>
        <pc:sldMkLst>
          <pc:docMk/>
          <pc:sldMk cId="4218034203" sldId="303"/>
        </pc:sldMkLst>
      </pc:sldChg>
      <pc:sldChg chg="del">
        <pc:chgData name="Young Ju Kim" userId="70714c64b7389b8c" providerId="LiveId" clId="{CE69CD8A-2B3F-4D13-AA27-25917131F04D}" dt="2018-04-09T01:59:50.349" v="7" actId="2696"/>
        <pc:sldMkLst>
          <pc:docMk/>
          <pc:sldMk cId="1573511059" sldId="304"/>
        </pc:sldMkLst>
      </pc:sldChg>
      <pc:sldChg chg="del">
        <pc:chgData name="Young Ju Kim" userId="70714c64b7389b8c" providerId="LiveId" clId="{CE69CD8A-2B3F-4D13-AA27-25917131F04D}" dt="2018-04-09T01:59:50.222" v="5" actId="2696"/>
        <pc:sldMkLst>
          <pc:docMk/>
          <pc:sldMk cId="470690011" sldId="305"/>
        </pc:sldMkLst>
      </pc:sldChg>
      <pc:sldChg chg="del">
        <pc:chgData name="Young Ju Kim" userId="70714c64b7389b8c" providerId="LiveId" clId="{CE69CD8A-2B3F-4D13-AA27-25917131F04D}" dt="2018-04-09T01:59:50.440" v="13" actId="2696"/>
        <pc:sldMkLst>
          <pc:docMk/>
          <pc:sldMk cId="2245833921" sldId="306"/>
        </pc:sldMkLst>
      </pc:sldChg>
      <pc:sldChg chg="del">
        <pc:chgData name="Young Ju Kim" userId="70714c64b7389b8c" providerId="LiveId" clId="{CE69CD8A-2B3F-4D13-AA27-25917131F04D}" dt="2018-04-09T01:59:50.425" v="12" actId="2696"/>
        <pc:sldMkLst>
          <pc:docMk/>
          <pc:sldMk cId="781432999" sldId="308"/>
        </pc:sldMkLst>
      </pc:sldChg>
      <pc:sldChg chg="del">
        <pc:chgData name="Young Ju Kim" userId="70714c64b7389b8c" providerId="LiveId" clId="{CE69CD8A-2B3F-4D13-AA27-25917131F04D}" dt="2018-04-09T01:59:50.380" v="9" actId="2696"/>
        <pc:sldMkLst>
          <pc:docMk/>
          <pc:sldMk cId="1132127998" sldId="309"/>
        </pc:sldMkLst>
      </pc:sldChg>
      <pc:sldChg chg="del">
        <pc:chgData name="Young Ju Kim" userId="70714c64b7389b8c" providerId="LiveId" clId="{CE69CD8A-2B3F-4D13-AA27-25917131F04D}" dt="2018-04-09T01:59:50.362" v="8" actId="2696"/>
        <pc:sldMkLst>
          <pc:docMk/>
          <pc:sldMk cId="1965469650" sldId="310"/>
        </pc:sldMkLst>
      </pc:sldChg>
      <pc:sldChg chg="del">
        <pc:chgData name="Young Ju Kim" userId="70714c64b7389b8c" providerId="LiveId" clId="{CE69CD8A-2B3F-4D13-AA27-25917131F04D}" dt="2018-04-09T01:59:50.394" v="10" actId="2696"/>
        <pc:sldMkLst>
          <pc:docMk/>
          <pc:sldMk cId="1174629066" sldId="311"/>
        </pc:sldMkLst>
      </pc:sldChg>
      <pc:sldChg chg="del">
        <pc:chgData name="Young Ju Kim" userId="70714c64b7389b8c" providerId="LiveId" clId="{CE69CD8A-2B3F-4D13-AA27-25917131F04D}" dt="2018-04-09T01:59:50.411" v="11" actId="2696"/>
        <pc:sldMkLst>
          <pc:docMk/>
          <pc:sldMk cId="2510529719" sldId="312"/>
        </pc:sldMkLst>
      </pc:sldChg>
      <pc:sldMasterChg chg="delSldLayout modSldLayout">
        <pc:chgData name="Young Ju Kim" userId="70714c64b7389b8c" providerId="LiveId" clId="{CE69CD8A-2B3F-4D13-AA27-25917131F04D}" dt="2018-04-09T04:26:25.580" v="672"/>
        <pc:sldMasterMkLst>
          <pc:docMk/>
          <pc:sldMasterMk cId="2208905159" sldId="2147483720"/>
        </pc:sldMasterMkLst>
        <pc:sldLayoutChg chg="addSp delSp modSp">
          <pc:chgData name="Young Ju Kim" userId="70714c64b7389b8c" providerId="LiveId" clId="{CE69CD8A-2B3F-4D13-AA27-25917131F04D}" dt="2018-04-09T02:01:50.724" v="39" actId="478"/>
          <pc:sldLayoutMkLst>
            <pc:docMk/>
            <pc:sldMasterMk cId="2208905159" sldId="2147483720"/>
            <pc:sldLayoutMk cId="566809205" sldId="2147483721"/>
          </pc:sldLayoutMkLst>
          <pc:picChg chg="del">
            <ac:chgData name="Young Ju Kim" userId="70714c64b7389b8c" providerId="LiveId" clId="{CE69CD8A-2B3F-4D13-AA27-25917131F04D}" dt="2018-04-09T02:01:03.214" v="31" actId="478"/>
            <ac:picMkLst>
              <pc:docMk/>
              <pc:sldMasterMk cId="2208905159" sldId="2147483720"/>
              <pc:sldLayoutMk cId="566809205" sldId="2147483721"/>
              <ac:picMk id="6" creationId="{00000000-0000-0000-0000-000000000000}"/>
            </ac:picMkLst>
          </pc:picChg>
          <pc:picChg chg="del">
            <ac:chgData name="Young Ju Kim" userId="70714c64b7389b8c" providerId="LiveId" clId="{CE69CD8A-2B3F-4D13-AA27-25917131F04D}" dt="2018-04-09T02:01:50.724" v="39" actId="478"/>
            <ac:picMkLst>
              <pc:docMk/>
              <pc:sldMasterMk cId="2208905159" sldId="2147483720"/>
              <pc:sldLayoutMk cId="566809205" sldId="2147483721"/>
              <ac:picMk id="7" creationId="{00000000-0000-0000-0000-000000000000}"/>
            </ac:picMkLst>
          </pc:picChg>
          <pc:picChg chg="add mod">
            <ac:chgData name="Young Ju Kim" userId="70714c64b7389b8c" providerId="LiveId" clId="{CE69CD8A-2B3F-4D13-AA27-25917131F04D}" dt="2018-04-09T02:01:26.788" v="38" actId="1076"/>
            <ac:picMkLst>
              <pc:docMk/>
              <pc:sldMasterMk cId="2208905159" sldId="2147483720"/>
              <pc:sldLayoutMk cId="566809205" sldId="2147483721"/>
              <ac:picMk id="1026" creationId="{B62F9082-EEC2-449C-888C-75F0A0999CEC}"/>
            </ac:picMkLst>
          </pc:picChg>
        </pc:sldLayoutChg>
        <pc:sldLayoutChg chg="modSp">
          <pc:chgData name="Young Ju Kim" userId="70714c64b7389b8c" providerId="LiveId" clId="{CE69CD8A-2B3F-4D13-AA27-25917131F04D}" dt="2018-04-09T04:26:25.580" v="672"/>
          <pc:sldLayoutMkLst>
            <pc:docMk/>
            <pc:sldMasterMk cId="2208905159" sldId="2147483720"/>
            <pc:sldLayoutMk cId="1379300089" sldId="2147483742"/>
          </pc:sldLayoutMkLst>
          <pc:spChg chg="mod">
            <ac:chgData name="Young Ju Kim" userId="70714c64b7389b8c" providerId="LiveId" clId="{CE69CD8A-2B3F-4D13-AA27-25917131F04D}" dt="2018-04-09T04:26:25.580" v="672"/>
            <ac:spMkLst>
              <pc:docMk/>
              <pc:sldMasterMk cId="2208905159" sldId="2147483720"/>
              <pc:sldLayoutMk cId="1379300089" sldId="2147483742"/>
              <ac:spMk id="9" creationId="{00000000-0000-0000-0000-000000000000}"/>
            </ac:spMkLst>
          </pc:spChg>
          <pc:spChg chg="mod">
            <ac:chgData name="Young Ju Kim" userId="70714c64b7389b8c" providerId="LiveId" clId="{CE69CD8A-2B3F-4D13-AA27-25917131F04D}" dt="2018-04-09T02:21:52.124" v="413" actId="1076"/>
            <ac:spMkLst>
              <pc:docMk/>
              <pc:sldMasterMk cId="2208905159" sldId="2147483720"/>
              <pc:sldLayoutMk cId="1379300089" sldId="2147483742"/>
              <ac:spMk id="13" creationId="{7B31EFE9-B8B4-4103-8116-32C6BD85AD63}"/>
            </ac:spMkLst>
          </pc:spChg>
          <pc:grpChg chg="mod">
            <ac:chgData name="Young Ju Kim" userId="70714c64b7389b8c" providerId="LiveId" clId="{CE69CD8A-2B3F-4D13-AA27-25917131F04D}" dt="2018-04-09T02:21:30.883" v="405" actId="14826"/>
            <ac:grpSpMkLst>
              <pc:docMk/>
              <pc:sldMasterMk cId="2208905159" sldId="2147483720"/>
              <pc:sldLayoutMk cId="1379300089" sldId="2147483742"/>
              <ac:grpSpMk id="11" creationId="{0145B047-7E5E-4476-AD28-D6859FFC184C}"/>
            </ac:grpSpMkLst>
          </pc:grpChg>
          <pc:picChg chg="mod">
            <ac:chgData name="Young Ju Kim" userId="70714c64b7389b8c" providerId="LiveId" clId="{CE69CD8A-2B3F-4D13-AA27-25917131F04D}" dt="2018-04-09T02:21:37.637" v="406" actId="1076"/>
            <ac:picMkLst>
              <pc:docMk/>
              <pc:sldMasterMk cId="2208905159" sldId="2147483720"/>
              <pc:sldLayoutMk cId="1379300089" sldId="2147483742"/>
              <ac:picMk id="12" creationId="{A67460C2-3284-4A73-B1AB-1CC9952E41BC}"/>
            </ac:picMkLst>
          </pc:picChg>
        </pc:sldLayoutChg>
        <pc:sldLayoutChg chg="modSp">
          <pc:chgData name="Young Ju Kim" userId="70714c64b7389b8c" providerId="LiveId" clId="{CE69CD8A-2B3F-4D13-AA27-25917131F04D}" dt="2018-04-09T02:16:22.186" v="385"/>
          <pc:sldLayoutMkLst>
            <pc:docMk/>
            <pc:sldMasterMk cId="2208905159" sldId="2147483720"/>
            <pc:sldLayoutMk cId="1858191036" sldId="2147483893"/>
          </pc:sldLayoutMkLst>
          <pc:spChg chg="mod">
            <ac:chgData name="Young Ju Kim" userId="70714c64b7389b8c" providerId="LiveId" clId="{CE69CD8A-2B3F-4D13-AA27-25917131F04D}" dt="2018-04-09T02:16:22.186" v="385"/>
            <ac:spMkLst>
              <pc:docMk/>
              <pc:sldMasterMk cId="2208905159" sldId="2147483720"/>
              <pc:sldLayoutMk cId="1858191036" sldId="2147483893"/>
              <ac:spMk id="8" creationId="{00000000-0000-0000-0000-000000000000}"/>
            </ac:spMkLst>
          </pc:spChg>
        </pc:sldLayoutChg>
        <pc:sldLayoutChg chg="del">
          <pc:chgData name="Young Ju Kim" userId="70714c64b7389b8c" providerId="LiveId" clId="{CE69CD8A-2B3F-4D13-AA27-25917131F04D}" dt="2018-04-09T02:16:33.449" v="386" actId="2696"/>
          <pc:sldLayoutMkLst>
            <pc:docMk/>
            <pc:sldMasterMk cId="2208905159" sldId="2147483720"/>
            <pc:sldLayoutMk cId="4092067982" sldId="2147483894"/>
          </pc:sldLayoutMkLst>
        </pc:sldLayoutChg>
      </pc:sldMasterChg>
      <pc:sldMasterChg chg="add del addSldLayout delSldLayout">
        <pc:chgData name="Young Ju Kim" userId="70714c64b7389b8c" providerId="LiveId" clId="{CE69CD8A-2B3F-4D13-AA27-25917131F04D}" dt="2018-04-09T02:14:53.944" v="380" actId="2696"/>
        <pc:sldMasterMkLst>
          <pc:docMk/>
          <pc:sldMasterMk cId="101386152" sldId="2147483828"/>
        </pc:sldMasterMkLst>
        <pc:sldLayoutChg chg="add del">
          <pc:chgData name="Young Ju Kim" userId="70714c64b7389b8c" providerId="LiveId" clId="{CE69CD8A-2B3F-4D13-AA27-25917131F04D}" dt="2018-04-09T02:14:53.502" v="369" actId="2696"/>
          <pc:sldLayoutMkLst>
            <pc:docMk/>
            <pc:sldMasterMk cId="101386152" sldId="2147483828"/>
            <pc:sldLayoutMk cId="3696199113" sldId="2147483829"/>
          </pc:sldLayoutMkLst>
        </pc:sldLayoutChg>
        <pc:sldLayoutChg chg="add del">
          <pc:chgData name="Young Ju Kim" userId="70714c64b7389b8c" providerId="LiveId" clId="{CE69CD8A-2B3F-4D13-AA27-25917131F04D}" dt="2018-04-09T02:14:53.529" v="370" actId="2696"/>
          <pc:sldLayoutMkLst>
            <pc:docMk/>
            <pc:sldMasterMk cId="101386152" sldId="2147483828"/>
            <pc:sldLayoutMk cId="578322214" sldId="2147483830"/>
          </pc:sldLayoutMkLst>
        </pc:sldLayoutChg>
        <pc:sldLayoutChg chg="add del">
          <pc:chgData name="Young Ju Kim" userId="70714c64b7389b8c" providerId="LiveId" clId="{CE69CD8A-2B3F-4D13-AA27-25917131F04D}" dt="2018-04-09T02:14:53.588" v="371" actId="2696"/>
          <pc:sldLayoutMkLst>
            <pc:docMk/>
            <pc:sldMasterMk cId="101386152" sldId="2147483828"/>
            <pc:sldLayoutMk cId="748874731" sldId="2147483831"/>
          </pc:sldLayoutMkLst>
        </pc:sldLayoutChg>
        <pc:sldLayoutChg chg="add del">
          <pc:chgData name="Young Ju Kim" userId="70714c64b7389b8c" providerId="LiveId" clId="{CE69CD8A-2B3F-4D13-AA27-25917131F04D}" dt="2018-04-09T02:14:53.618" v="372" actId="2696"/>
          <pc:sldLayoutMkLst>
            <pc:docMk/>
            <pc:sldMasterMk cId="101386152" sldId="2147483828"/>
            <pc:sldLayoutMk cId="1350012884" sldId="2147483832"/>
          </pc:sldLayoutMkLst>
        </pc:sldLayoutChg>
        <pc:sldLayoutChg chg="add del">
          <pc:chgData name="Young Ju Kim" userId="70714c64b7389b8c" providerId="LiveId" clId="{CE69CD8A-2B3F-4D13-AA27-25917131F04D}" dt="2018-04-09T02:14:53.675" v="373" actId="2696"/>
          <pc:sldLayoutMkLst>
            <pc:docMk/>
            <pc:sldMasterMk cId="101386152" sldId="2147483828"/>
            <pc:sldLayoutMk cId="3011388054" sldId="2147483833"/>
          </pc:sldLayoutMkLst>
        </pc:sldLayoutChg>
        <pc:sldLayoutChg chg="add del">
          <pc:chgData name="Young Ju Kim" userId="70714c64b7389b8c" providerId="LiveId" clId="{CE69CD8A-2B3F-4D13-AA27-25917131F04D}" dt="2018-04-09T02:14:53.712" v="374" actId="2696"/>
          <pc:sldLayoutMkLst>
            <pc:docMk/>
            <pc:sldMasterMk cId="101386152" sldId="2147483828"/>
            <pc:sldLayoutMk cId="2077868171" sldId="2147483834"/>
          </pc:sldLayoutMkLst>
        </pc:sldLayoutChg>
        <pc:sldLayoutChg chg="add del">
          <pc:chgData name="Young Ju Kim" userId="70714c64b7389b8c" providerId="LiveId" clId="{CE69CD8A-2B3F-4D13-AA27-25917131F04D}" dt="2018-04-09T02:14:53.760" v="375" actId="2696"/>
          <pc:sldLayoutMkLst>
            <pc:docMk/>
            <pc:sldMasterMk cId="101386152" sldId="2147483828"/>
            <pc:sldLayoutMk cId="600400939" sldId="2147483835"/>
          </pc:sldLayoutMkLst>
        </pc:sldLayoutChg>
        <pc:sldLayoutChg chg="add del">
          <pc:chgData name="Young Ju Kim" userId="70714c64b7389b8c" providerId="LiveId" clId="{CE69CD8A-2B3F-4D13-AA27-25917131F04D}" dt="2018-04-09T02:14:53.785" v="376" actId="2696"/>
          <pc:sldLayoutMkLst>
            <pc:docMk/>
            <pc:sldMasterMk cId="101386152" sldId="2147483828"/>
            <pc:sldLayoutMk cId="1031830462" sldId="2147483836"/>
          </pc:sldLayoutMkLst>
        </pc:sldLayoutChg>
        <pc:sldLayoutChg chg="add del">
          <pc:chgData name="Young Ju Kim" userId="70714c64b7389b8c" providerId="LiveId" clId="{CE69CD8A-2B3F-4D13-AA27-25917131F04D}" dt="2018-04-09T02:14:53.840" v="377" actId="2696"/>
          <pc:sldLayoutMkLst>
            <pc:docMk/>
            <pc:sldMasterMk cId="101386152" sldId="2147483828"/>
            <pc:sldLayoutMk cId="4123890753" sldId="2147483837"/>
          </pc:sldLayoutMkLst>
        </pc:sldLayoutChg>
        <pc:sldLayoutChg chg="add del">
          <pc:chgData name="Young Ju Kim" userId="70714c64b7389b8c" providerId="LiveId" clId="{CE69CD8A-2B3F-4D13-AA27-25917131F04D}" dt="2018-04-09T02:14:53.868" v="378" actId="2696"/>
          <pc:sldLayoutMkLst>
            <pc:docMk/>
            <pc:sldMasterMk cId="101386152" sldId="2147483828"/>
            <pc:sldLayoutMk cId="2655416336" sldId="2147483838"/>
          </pc:sldLayoutMkLst>
        </pc:sldLayoutChg>
        <pc:sldLayoutChg chg="add del">
          <pc:chgData name="Young Ju Kim" userId="70714c64b7389b8c" providerId="LiveId" clId="{CE69CD8A-2B3F-4D13-AA27-25917131F04D}" dt="2018-04-09T02:14:53.919" v="379" actId="2696"/>
          <pc:sldLayoutMkLst>
            <pc:docMk/>
            <pc:sldMasterMk cId="101386152" sldId="2147483828"/>
            <pc:sldLayoutMk cId="3731984979" sldId="2147483839"/>
          </pc:sldLayoutMkLst>
        </pc:sldLayoutChg>
        <pc:sldLayoutChg chg="del">
          <pc:chgData name="Young Ju Kim" userId="70714c64b7389b8c" providerId="LiveId" clId="{CE69CD8A-2B3F-4D13-AA27-25917131F04D}" dt="2018-04-09T02:14:44.854" v="344" actId="2696"/>
          <pc:sldLayoutMkLst>
            <pc:docMk/>
            <pc:sldMasterMk cId="101386152" sldId="2147483828"/>
            <pc:sldLayoutMk cId="64373225" sldId="2147483840"/>
          </pc:sldLayoutMkLst>
        </pc:sldLayoutChg>
      </pc:sldMasterChg>
      <pc:sldMasterChg chg="del delSldLayout">
        <pc:chgData name="Young Ju Kim" userId="70714c64b7389b8c" providerId="LiveId" clId="{CE69CD8A-2B3F-4D13-AA27-25917131F04D}" dt="2018-04-09T04:28:59.204" v="687" actId="2696"/>
        <pc:sldMasterMkLst>
          <pc:docMk/>
          <pc:sldMasterMk cId="1707416426" sldId="2147483881"/>
        </pc:sldMasterMkLst>
        <pc:sldLayoutChg chg="del">
          <pc:chgData name="Young Ju Kim" userId="70714c64b7389b8c" providerId="LiveId" clId="{CE69CD8A-2B3F-4D13-AA27-25917131F04D}" dt="2018-04-09T04:28:58.917" v="676" actId="2696"/>
          <pc:sldLayoutMkLst>
            <pc:docMk/>
            <pc:sldMasterMk cId="1707416426" sldId="2147483881"/>
            <pc:sldLayoutMk cId="926428685" sldId="2147483882"/>
          </pc:sldLayoutMkLst>
        </pc:sldLayoutChg>
        <pc:sldLayoutChg chg="del">
          <pc:chgData name="Young Ju Kim" userId="70714c64b7389b8c" providerId="LiveId" clId="{CE69CD8A-2B3F-4D13-AA27-25917131F04D}" dt="2018-04-09T04:28:58.936" v="677" actId="2696"/>
          <pc:sldLayoutMkLst>
            <pc:docMk/>
            <pc:sldMasterMk cId="1707416426" sldId="2147483881"/>
            <pc:sldLayoutMk cId="3839488837" sldId="2147483883"/>
          </pc:sldLayoutMkLst>
        </pc:sldLayoutChg>
        <pc:sldLayoutChg chg="del">
          <pc:chgData name="Young Ju Kim" userId="70714c64b7389b8c" providerId="LiveId" clId="{CE69CD8A-2B3F-4D13-AA27-25917131F04D}" dt="2018-04-09T04:28:58.969" v="678" actId="2696"/>
          <pc:sldLayoutMkLst>
            <pc:docMk/>
            <pc:sldMasterMk cId="1707416426" sldId="2147483881"/>
            <pc:sldLayoutMk cId="3964152480" sldId="2147483884"/>
          </pc:sldLayoutMkLst>
        </pc:sldLayoutChg>
        <pc:sldLayoutChg chg="del">
          <pc:chgData name="Young Ju Kim" userId="70714c64b7389b8c" providerId="LiveId" clId="{CE69CD8A-2B3F-4D13-AA27-25917131F04D}" dt="2018-04-09T04:28:58.986" v="679" actId="2696"/>
          <pc:sldLayoutMkLst>
            <pc:docMk/>
            <pc:sldMasterMk cId="1707416426" sldId="2147483881"/>
            <pc:sldLayoutMk cId="3075414903" sldId="2147483885"/>
          </pc:sldLayoutMkLst>
        </pc:sldLayoutChg>
        <pc:sldLayoutChg chg="del">
          <pc:chgData name="Young Ju Kim" userId="70714c64b7389b8c" providerId="LiveId" clId="{CE69CD8A-2B3F-4D13-AA27-25917131F04D}" dt="2018-04-09T04:28:59.024" v="680" actId="2696"/>
          <pc:sldLayoutMkLst>
            <pc:docMk/>
            <pc:sldMasterMk cId="1707416426" sldId="2147483881"/>
            <pc:sldLayoutMk cId="3882098759" sldId="2147483886"/>
          </pc:sldLayoutMkLst>
        </pc:sldLayoutChg>
        <pc:sldLayoutChg chg="del">
          <pc:chgData name="Young Ju Kim" userId="70714c64b7389b8c" providerId="LiveId" clId="{CE69CD8A-2B3F-4D13-AA27-25917131F04D}" dt="2018-04-09T04:28:59.045" v="681" actId="2696"/>
          <pc:sldLayoutMkLst>
            <pc:docMk/>
            <pc:sldMasterMk cId="1707416426" sldId="2147483881"/>
            <pc:sldLayoutMk cId="2873465665" sldId="2147483887"/>
          </pc:sldLayoutMkLst>
        </pc:sldLayoutChg>
        <pc:sldLayoutChg chg="del">
          <pc:chgData name="Young Ju Kim" userId="70714c64b7389b8c" providerId="LiveId" clId="{CE69CD8A-2B3F-4D13-AA27-25917131F04D}" dt="2018-04-09T04:28:59.080" v="682" actId="2696"/>
          <pc:sldLayoutMkLst>
            <pc:docMk/>
            <pc:sldMasterMk cId="1707416426" sldId="2147483881"/>
            <pc:sldLayoutMk cId="597294904" sldId="2147483888"/>
          </pc:sldLayoutMkLst>
        </pc:sldLayoutChg>
        <pc:sldLayoutChg chg="del">
          <pc:chgData name="Young Ju Kim" userId="70714c64b7389b8c" providerId="LiveId" clId="{CE69CD8A-2B3F-4D13-AA27-25917131F04D}" dt="2018-04-09T04:28:59.097" v="683" actId="2696"/>
          <pc:sldLayoutMkLst>
            <pc:docMk/>
            <pc:sldMasterMk cId="1707416426" sldId="2147483881"/>
            <pc:sldLayoutMk cId="1389229459" sldId="2147483889"/>
          </pc:sldLayoutMkLst>
        </pc:sldLayoutChg>
        <pc:sldLayoutChg chg="del">
          <pc:chgData name="Young Ju Kim" userId="70714c64b7389b8c" providerId="LiveId" clId="{CE69CD8A-2B3F-4D13-AA27-25917131F04D}" dt="2018-04-09T04:28:59.131" v="684" actId="2696"/>
          <pc:sldLayoutMkLst>
            <pc:docMk/>
            <pc:sldMasterMk cId="1707416426" sldId="2147483881"/>
            <pc:sldLayoutMk cId="3973416225" sldId="2147483890"/>
          </pc:sldLayoutMkLst>
        </pc:sldLayoutChg>
        <pc:sldLayoutChg chg="del">
          <pc:chgData name="Young Ju Kim" userId="70714c64b7389b8c" providerId="LiveId" clId="{CE69CD8A-2B3F-4D13-AA27-25917131F04D}" dt="2018-04-09T04:28:59.148" v="685" actId="2696"/>
          <pc:sldLayoutMkLst>
            <pc:docMk/>
            <pc:sldMasterMk cId="1707416426" sldId="2147483881"/>
            <pc:sldLayoutMk cId="3302109226" sldId="2147483891"/>
          </pc:sldLayoutMkLst>
        </pc:sldLayoutChg>
        <pc:sldLayoutChg chg="del">
          <pc:chgData name="Young Ju Kim" userId="70714c64b7389b8c" providerId="LiveId" clId="{CE69CD8A-2B3F-4D13-AA27-25917131F04D}" dt="2018-04-09T04:28:59.183" v="686" actId="2696"/>
          <pc:sldLayoutMkLst>
            <pc:docMk/>
            <pc:sldMasterMk cId="1707416426" sldId="2147483881"/>
            <pc:sldLayoutMk cId="545372405" sldId="2147483892"/>
          </pc:sldLayoutMkLst>
        </pc:sldLayoutChg>
      </pc:sldMasterChg>
      <pc:sldMasterChg chg="addSp modSp modSldLayout">
        <pc:chgData name="Young Ju Kim" userId="70714c64b7389b8c" providerId="LiveId" clId="{CE69CD8A-2B3F-4D13-AA27-25917131F04D}" dt="2018-04-09T07:05:20.761" v="3409"/>
        <pc:sldMasterMkLst>
          <pc:docMk/>
          <pc:sldMasterMk cId="2145637075" sldId="2147483881"/>
        </pc:sldMasterMkLst>
        <pc:spChg chg="add mod">
          <ac:chgData name="Young Ju Kim" userId="70714c64b7389b8c" providerId="LiveId" clId="{CE69CD8A-2B3F-4D13-AA27-25917131F04D}" dt="2018-04-09T02:12:48.759" v="343"/>
          <ac:spMkLst>
            <pc:docMk/>
            <pc:sldMasterMk cId="2145637075" sldId="2147483881"/>
            <ac:spMk id="2" creationId="{0DEC45C9-D1DA-486D-B8AE-301F69736BC4}"/>
          </ac:spMkLst>
        </pc:spChg>
        <pc:spChg chg="add mod">
          <ac:chgData name="Young Ju Kim" userId="70714c64b7389b8c" providerId="LiveId" clId="{CE69CD8A-2B3F-4D13-AA27-25917131F04D}" dt="2018-04-09T02:12:48.759" v="343"/>
          <ac:spMkLst>
            <pc:docMk/>
            <pc:sldMasterMk cId="2145637075" sldId="2147483881"/>
            <ac:spMk id="3" creationId="{835510F6-CFB8-4825-9273-1F9FC651C0E8}"/>
          </ac:spMkLst>
        </pc:spChg>
        <pc:spChg chg="add mod">
          <ac:chgData name="Young Ju Kim" userId="70714c64b7389b8c" providerId="LiveId" clId="{CE69CD8A-2B3F-4D13-AA27-25917131F04D}" dt="2018-04-09T02:12:48.759" v="343"/>
          <ac:spMkLst>
            <pc:docMk/>
            <pc:sldMasterMk cId="2145637075" sldId="2147483881"/>
            <ac:spMk id="4" creationId="{D6CEBF08-68AD-4145-BBF5-E2CBDE096034}"/>
          </ac:spMkLst>
        </pc:spChg>
        <pc:spChg chg="add mod">
          <ac:chgData name="Young Ju Kim" userId="70714c64b7389b8c" providerId="LiveId" clId="{CE69CD8A-2B3F-4D13-AA27-25917131F04D}" dt="2018-04-09T02:12:48.759" v="343"/>
          <ac:spMkLst>
            <pc:docMk/>
            <pc:sldMasterMk cId="2145637075" sldId="2147483881"/>
            <ac:spMk id="5" creationId="{AC396D02-6208-46E0-AC99-4068D90CD9E0}"/>
          </ac:spMkLst>
        </pc:spChg>
        <pc:spChg chg="add mod">
          <ac:chgData name="Young Ju Kim" userId="70714c64b7389b8c" providerId="LiveId" clId="{CE69CD8A-2B3F-4D13-AA27-25917131F04D}" dt="2018-04-09T02:12:48.759" v="343"/>
          <ac:spMkLst>
            <pc:docMk/>
            <pc:sldMasterMk cId="2145637075" sldId="2147483881"/>
            <ac:spMk id="6" creationId="{0C3CEB12-89BA-47F8-9797-947B8146CB02}"/>
          </ac:spMkLst>
        </pc:spChg>
        <pc:sldLayoutChg chg="modSp">
          <pc:chgData name="Young Ju Kim" userId="70714c64b7389b8c" providerId="LiveId" clId="{CE69CD8A-2B3F-4D13-AA27-25917131F04D}" dt="2018-04-09T02:19:14.863" v="396"/>
          <pc:sldLayoutMkLst>
            <pc:docMk/>
            <pc:sldMasterMk cId="2145637075" sldId="2147483881"/>
            <pc:sldLayoutMk cId="573019006" sldId="2147483766"/>
          </pc:sldLayoutMkLst>
          <pc:spChg chg="mod">
            <ac:chgData name="Young Ju Kim" userId="70714c64b7389b8c" providerId="LiveId" clId="{CE69CD8A-2B3F-4D13-AA27-25917131F04D}" dt="2018-04-09T02:19:14.863" v="396"/>
            <ac:spMkLst>
              <pc:docMk/>
              <pc:sldMasterMk cId="2145637075" sldId="2147483881"/>
              <pc:sldLayoutMk cId="573019006" sldId="2147483766"/>
              <ac:spMk id="5" creationId="{9774B984-3049-42FF-B1C6-25B15353FE20}"/>
            </ac:spMkLst>
          </pc:spChg>
        </pc:sldLayoutChg>
        <pc:sldLayoutChg chg="modSp">
          <pc:chgData name="Young Ju Kim" userId="70714c64b7389b8c" providerId="LiveId" clId="{CE69CD8A-2B3F-4D13-AA27-25917131F04D}" dt="2018-04-09T02:19:22.636" v="397"/>
          <pc:sldLayoutMkLst>
            <pc:docMk/>
            <pc:sldMasterMk cId="2145637075" sldId="2147483881"/>
            <pc:sldLayoutMk cId="732795002" sldId="2147483826"/>
          </pc:sldLayoutMkLst>
          <pc:spChg chg="mod">
            <ac:chgData name="Young Ju Kim" userId="70714c64b7389b8c" providerId="LiveId" clId="{CE69CD8A-2B3F-4D13-AA27-25917131F04D}" dt="2018-04-09T02:19:22.636" v="397"/>
            <ac:spMkLst>
              <pc:docMk/>
              <pc:sldMasterMk cId="2145637075" sldId="2147483881"/>
              <pc:sldLayoutMk cId="732795002" sldId="2147483826"/>
              <ac:spMk id="5" creationId="{9774B984-3049-42FF-B1C6-25B15353FE20}"/>
            </ac:spMkLst>
          </pc:spChg>
        </pc:sldLayoutChg>
        <pc:sldLayoutChg chg="addSp delSp">
          <pc:chgData name="Young Ju Kim" userId="70714c64b7389b8c" providerId="LiveId" clId="{CE69CD8A-2B3F-4D13-AA27-25917131F04D}" dt="2018-04-09T07:05:20.761" v="3409"/>
          <pc:sldLayoutMkLst>
            <pc:docMk/>
            <pc:sldMasterMk cId="2145637075" sldId="2147483881"/>
            <pc:sldLayoutMk cId="4230121747" sldId="2147483860"/>
          </pc:sldLayoutMkLst>
          <pc:spChg chg="add del">
            <ac:chgData name="Young Ju Kim" userId="70714c64b7389b8c" providerId="LiveId" clId="{CE69CD8A-2B3F-4D13-AA27-25917131F04D}" dt="2018-04-09T07:05:20.761" v="3409"/>
            <ac:spMkLst>
              <pc:docMk/>
              <pc:sldMasterMk cId="2145637075" sldId="2147483881"/>
              <pc:sldLayoutMk cId="4230121747" sldId="2147483860"/>
              <ac:spMk id="57" creationId="{0BB51DBE-A8A4-4F22-8C79-F9A4A26742C5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A950-C5EB-41DC-B3B9-998A7FF39CEF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7FB3-35A9-4389-9DDB-1DB7B3B915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62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90BBD-7918-413C-8B1D-1B9AE825BD1E}" type="datetimeFigureOut">
              <a:rPr lang="ko-KR" altLang="en-US" smtClean="0"/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0E48C-A401-4F22-A0D7-06AE1D7796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316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0.png"/><Relationship Id="rId11" Type="http://schemas.openxmlformats.org/officeDocument/2006/relationships/image" Target="../media/image3.png"/><Relationship Id="rId5" Type="http://schemas.openxmlformats.org/officeDocument/2006/relationships/image" Target="../media/image170.png"/><Relationship Id="rId10" Type="http://schemas.openxmlformats.org/officeDocument/2006/relationships/image" Target="../media/image42.png"/><Relationship Id="rId4" Type="http://schemas.openxmlformats.org/officeDocument/2006/relationships/image" Target="../media/image160.png"/><Relationship Id="rId9" Type="http://schemas.openxmlformats.org/officeDocument/2006/relationships/image" Target="../media/image9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3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097087"/>
            <a:ext cx="8420100" cy="1331913"/>
          </a:xfrm>
          <a:prstGeom prst="rect">
            <a:avLst/>
          </a:prstGeom>
        </p:spPr>
        <p:txBody>
          <a:bodyPr anchor="b"/>
          <a:lstStyle>
            <a:lvl1pPr algn="ctr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04411"/>
            <a:ext cx="7429500" cy="69342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사각형: 둥근 모서리 7"/>
          <p:cNvSpPr/>
          <p:nvPr userDrawn="1"/>
        </p:nvSpPr>
        <p:spPr>
          <a:xfrm>
            <a:off x="1892415" y="3423082"/>
            <a:ext cx="6137045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D1FCD99-98AB-489F-AD8F-5D4B7600AE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2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26" name="Picture 2" descr="Image result for ëª¨ëìì°êµ¬ì">
            <a:extLst>
              <a:ext uri="{FF2B5EF4-FFF2-40B4-BE49-F238E27FC236}">
                <a16:creationId xmlns:a16="http://schemas.microsoft.com/office/drawing/2014/main" id="{B62F9082-EEC2-449C-888C-75F0A0999C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1" y="115888"/>
            <a:ext cx="610143" cy="61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0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BA837B-7264-4B9C-B381-6D5928E044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17" y="1318227"/>
            <a:ext cx="4198244" cy="759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46B646-CCEE-4964-BF8B-7BC3A2398B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3" y="2192434"/>
            <a:ext cx="4201112" cy="762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EE2C8E-7269-4F53-8258-9F5BF97D2F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3" y="3078935"/>
            <a:ext cx="4201112" cy="7506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1EB184-14A8-44C6-9CC9-74D57F3CF68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9" y="5676570"/>
            <a:ext cx="4178852" cy="740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B31BA7-E96E-4669-BCA0-7EF074DAA0F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7" y="3954003"/>
            <a:ext cx="4182084" cy="7045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45A7A7-414D-4D42-AE2B-1E980CF333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" y="4782967"/>
            <a:ext cx="4185315" cy="769194"/>
          </a:xfrm>
          <a:prstGeom prst="rect">
            <a:avLst/>
          </a:prstGeom>
        </p:spPr>
      </p:pic>
      <p:pic>
        <p:nvPicPr>
          <p:cNvPr id="1026" name="Picture 2" descr="Image result for orange grey color palette">
            <a:extLst>
              <a:ext uri="{FF2B5EF4-FFF2-40B4-BE49-F238E27FC236}">
                <a16:creationId xmlns:a16="http://schemas.microsoft.com/office/drawing/2014/main" id="{4D2D2EF8-B409-4C5B-8621-E8F0FE47E5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099" y="556441"/>
            <a:ext cx="1647177" cy="5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range grey color palette">
            <a:extLst>
              <a:ext uri="{FF2B5EF4-FFF2-40B4-BE49-F238E27FC236}">
                <a16:creationId xmlns:a16="http://schemas.microsoft.com/office/drawing/2014/main" id="{B66931B6-E8AA-4555-A9D5-8D7CB3C358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616" y="3018174"/>
            <a:ext cx="329191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5C22679-400E-413E-93C0-AFD3BA36A44E}"/>
              </a:ext>
            </a:extLst>
          </p:cNvPr>
          <p:cNvGrpSpPr/>
          <p:nvPr userDrawn="1"/>
        </p:nvGrpSpPr>
        <p:grpSpPr>
          <a:xfrm>
            <a:off x="7272559" y="4928390"/>
            <a:ext cx="1744976" cy="478348"/>
            <a:chOff x="7272559" y="4928390"/>
            <a:chExt cx="1744976" cy="478348"/>
          </a:xfrm>
        </p:grpSpPr>
        <p:pic>
          <p:nvPicPr>
            <p:cNvPr id="1030" name="Picture 6" descr="Image result for orange grey color palette">
              <a:extLst>
                <a:ext uri="{FF2B5EF4-FFF2-40B4-BE49-F238E27FC236}">
                  <a16:creationId xmlns:a16="http://schemas.microsoft.com/office/drawing/2014/main" id="{C1FD0692-4542-4E1A-99C7-04BA9ADD8E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559" y="4928390"/>
              <a:ext cx="1744976" cy="478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0CCC9C2-EDAF-4A5D-B844-7A295ADA08BD}"/>
                </a:ext>
              </a:extLst>
            </p:cNvPr>
            <p:cNvSpPr/>
            <p:nvPr userDrawn="1"/>
          </p:nvSpPr>
          <p:spPr>
            <a:xfrm>
              <a:off x="7606319" y="4982898"/>
              <a:ext cx="1193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Turquoise</a:t>
              </a:r>
              <a:endParaRPr lang="ko-KR" altLang="en-US" sz="1800" dirty="0"/>
            </a:p>
          </p:txBody>
        </p:sp>
      </p:grpSp>
      <p:pic>
        <p:nvPicPr>
          <p:cNvPr id="1032" name="Picture 8" descr="Image result for orange grey color palette">
            <a:extLst>
              <a:ext uri="{FF2B5EF4-FFF2-40B4-BE49-F238E27FC236}">
                <a16:creationId xmlns:a16="http://schemas.microsoft.com/office/drawing/2014/main" id="{23703C5D-C506-4DAB-B512-CBF58DFED7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94" y="1266922"/>
            <a:ext cx="1547590" cy="58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range grey color palette">
            <a:extLst>
              <a:ext uri="{FF2B5EF4-FFF2-40B4-BE49-F238E27FC236}">
                <a16:creationId xmlns:a16="http://schemas.microsoft.com/office/drawing/2014/main" id="{C810597F-A0DE-4DE2-A7F1-AABF4F9045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01" y="1850908"/>
            <a:ext cx="1881483" cy="6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59D2B08-85DD-4F6D-81AF-82A42A157524}"/>
              </a:ext>
            </a:extLst>
          </p:cNvPr>
          <p:cNvGrpSpPr/>
          <p:nvPr userDrawn="1"/>
        </p:nvGrpSpPr>
        <p:grpSpPr>
          <a:xfrm>
            <a:off x="4030876" y="320367"/>
            <a:ext cx="2423718" cy="528195"/>
            <a:chOff x="3741141" y="5399674"/>
            <a:chExt cx="2423718" cy="528195"/>
          </a:xfrm>
        </p:grpSpPr>
        <p:pic>
          <p:nvPicPr>
            <p:cNvPr id="1036" name="Picture 12" descr="Related image">
              <a:extLst>
                <a:ext uri="{FF2B5EF4-FFF2-40B4-BE49-F238E27FC236}">
                  <a16:creationId xmlns:a16="http://schemas.microsoft.com/office/drawing/2014/main" id="{73631F8C-4569-4678-9966-20D8BC9706A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141" y="5399674"/>
              <a:ext cx="2423718" cy="528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B9AF7C-74EC-404F-A7FB-2BEB2DC40BCC}"/>
                </a:ext>
              </a:extLst>
            </p:cNvPr>
            <p:cNvSpPr/>
            <p:nvPr userDrawn="1"/>
          </p:nvSpPr>
          <p:spPr>
            <a:xfrm>
              <a:off x="4126755" y="5441595"/>
              <a:ext cx="1391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Sizzling Hot</a:t>
              </a:r>
              <a:endParaRPr lang="ko-KR" altLang="en-US" sz="1800" dirty="0"/>
            </a:p>
          </p:txBody>
        </p:sp>
      </p:grpSp>
      <p:pic>
        <p:nvPicPr>
          <p:cNvPr id="1038" name="Picture 14" descr="Image result for orange black color palette">
            <a:extLst>
              <a:ext uri="{FF2B5EF4-FFF2-40B4-BE49-F238E27FC236}">
                <a16:creationId xmlns:a16="http://schemas.microsoft.com/office/drawing/2014/main" id="{C2F661E2-575F-41DC-B4CD-EBDD663582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15" y="3813795"/>
            <a:ext cx="2113668" cy="70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2E642E1-1C51-465A-B5ED-88835EFB5A7A}"/>
              </a:ext>
            </a:extLst>
          </p:cNvPr>
          <p:cNvGrpSpPr/>
          <p:nvPr userDrawn="1"/>
        </p:nvGrpSpPr>
        <p:grpSpPr>
          <a:xfrm>
            <a:off x="7061442" y="5486050"/>
            <a:ext cx="2473490" cy="649753"/>
            <a:chOff x="7061442" y="5486050"/>
            <a:chExt cx="2473490" cy="64975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18771C-170C-4232-B415-C7A0D280B1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7061442" y="5486050"/>
              <a:ext cx="2473490" cy="649753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C8247EE-22E9-42DF-96F3-579FE5D95215}"/>
                </a:ext>
              </a:extLst>
            </p:cNvPr>
            <p:cNvSpPr/>
            <p:nvPr userDrawn="1"/>
          </p:nvSpPr>
          <p:spPr>
            <a:xfrm>
              <a:off x="7758398" y="5676570"/>
              <a:ext cx="1340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Old Papers</a:t>
              </a:r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690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색상선택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622B7756-B93F-422D-8665-6F718FD42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3E9D6F8-A6D9-401E-B36F-047182A82B19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C2DDBA4A-E6EE-4D37-9C8C-E9DF74830A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00E22B-DFA3-4147-86FF-D3392AF71B8F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396F9A-FB07-4FF8-BDBB-3E91FAC55B61}"/>
              </a:ext>
            </a:extLst>
          </p:cNvPr>
          <p:cNvGrpSpPr/>
          <p:nvPr userDrawn="1"/>
        </p:nvGrpSpPr>
        <p:grpSpPr>
          <a:xfrm>
            <a:off x="934487" y="1669030"/>
            <a:ext cx="3207852" cy="611464"/>
            <a:chOff x="552049" y="1897360"/>
            <a:chExt cx="4001302" cy="7627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6511E31-E9B4-4C3A-804B-D7468C1F2856}"/>
                </a:ext>
              </a:extLst>
            </p:cNvPr>
            <p:cNvSpPr/>
            <p:nvPr/>
          </p:nvSpPr>
          <p:spPr>
            <a:xfrm>
              <a:off x="819346" y="2221548"/>
              <a:ext cx="1612232" cy="3532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Total Correlation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5487FE-DF7D-4352-9740-BB68079BF635}"/>
                </a:ext>
              </a:extLst>
            </p:cNvPr>
            <p:cNvSpPr/>
            <p:nvPr/>
          </p:nvSpPr>
          <p:spPr>
            <a:xfrm>
              <a:off x="2596820" y="2221548"/>
              <a:ext cx="1612232" cy="3532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latin typeface="+mj-ea"/>
                  <a:ea typeface="+mj-ea"/>
                </a:rPr>
                <a:t>Compare</a:t>
              </a:r>
              <a:r>
                <a:rPr lang="ko-KR" altLang="en-US" sz="900" dirty="0">
                  <a:latin typeface="+mj-ea"/>
                  <a:ea typeface="+mj-ea"/>
                </a:rPr>
                <a:t> </a:t>
              </a:r>
              <a:r>
                <a:rPr lang="en-US" altLang="ko-KR" sz="900" dirty="0">
                  <a:latin typeface="+mj-ea"/>
                  <a:ea typeface="+mj-ea"/>
                </a:rPr>
                <a:t>Chart</a:t>
              </a:r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14A06BE-196C-4AB5-9D4A-857F6AE6C0EC}"/>
                </a:ext>
              </a:extLst>
            </p:cNvPr>
            <p:cNvSpPr/>
            <p:nvPr userDrawn="1"/>
          </p:nvSpPr>
          <p:spPr>
            <a:xfrm>
              <a:off x="552049" y="1897360"/>
              <a:ext cx="4001302" cy="76270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기존 품질분석 시스템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內 연관공정 분석 기능</a:t>
              </a:r>
              <a:endParaRPr lang="ko-KR" altLang="en-US" sz="9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6825B90-49EA-4B4F-8859-4261B39A2013}"/>
              </a:ext>
            </a:extLst>
          </p:cNvPr>
          <p:cNvGrpSpPr/>
          <p:nvPr userDrawn="1"/>
        </p:nvGrpSpPr>
        <p:grpSpPr>
          <a:xfrm>
            <a:off x="200025" y="3140183"/>
            <a:ext cx="4745952" cy="3185302"/>
            <a:chOff x="433" y="1808162"/>
            <a:chExt cx="6747904" cy="4528935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7B3AF7B-46E8-4DA1-809C-7466CE2FCA1D}"/>
                </a:ext>
              </a:extLst>
            </p:cNvPr>
            <p:cNvGrpSpPr/>
            <p:nvPr userDrawn="1"/>
          </p:nvGrpSpPr>
          <p:grpSpPr>
            <a:xfrm>
              <a:off x="433" y="2417529"/>
              <a:ext cx="1966232" cy="3661280"/>
              <a:chOff x="46196" y="2086818"/>
              <a:chExt cx="2229461" cy="3400038"/>
            </a:xfrm>
          </p:grpSpPr>
          <p:sp>
            <p:nvSpPr>
              <p:cNvPr id="117" name="화살표: 오각형 116">
                <a:extLst>
                  <a:ext uri="{FF2B5EF4-FFF2-40B4-BE49-F238E27FC236}">
                    <a16:creationId xmlns:a16="http://schemas.microsoft.com/office/drawing/2014/main" id="{A1FB62A6-404E-40F7-B243-BA739AC31AF8}"/>
                  </a:ext>
                </a:extLst>
              </p:cNvPr>
              <p:cNvSpPr/>
              <p:nvPr/>
            </p:nvSpPr>
            <p:spPr>
              <a:xfrm>
                <a:off x="46196" y="2086818"/>
                <a:ext cx="2229461" cy="3400038"/>
              </a:xfrm>
              <a:prstGeom prst="homePlate">
                <a:avLst>
                  <a:gd name="adj" fmla="val 2010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90488" indent="-90488" algn="ctr">
                  <a:buFont typeface="Arial" panose="020B0604020202020204" pitchFamily="34" charset="0"/>
                  <a:buChar char="•"/>
                </a:pPr>
                <a:endParaRPr lang="en-US" altLang="ko-KR" sz="1000" b="1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6680411-CC03-4205-A61F-5CBC2015198D}"/>
                  </a:ext>
                </a:extLst>
              </p:cNvPr>
              <p:cNvSpPr/>
              <p:nvPr userDrawn="1"/>
            </p:nvSpPr>
            <p:spPr>
              <a:xfrm>
                <a:off x="111328" y="2522331"/>
                <a:ext cx="1649199" cy="3150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90488" lvl="0" indent="-90488"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Primary Key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10029933-886E-4872-8A78-BEA495D1AB71}"/>
                  </a:ext>
                </a:extLst>
              </p:cNvPr>
              <p:cNvSpPr/>
              <p:nvPr userDrawn="1"/>
            </p:nvSpPr>
            <p:spPr>
              <a:xfrm>
                <a:off x="183787" y="2861590"/>
                <a:ext cx="2028749" cy="1767751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: </a:t>
                </a:r>
                <a:r>
                  <a:rPr lang="ko-KR" altLang="en-US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환자 익명 </a:t>
                </a: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Seq.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+ </a:t>
                </a:r>
                <a:r>
                  <a:rPr lang="ko-KR" altLang="en-US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질환세부분류</a:t>
                </a: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1)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+ </a:t>
                </a:r>
                <a:r>
                  <a:rPr lang="ko-KR" altLang="en-US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처방일자</a:t>
                </a:r>
                <a:endParaRPr lang="en-US" altLang="ko-KR" sz="900" b="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+ </a:t>
                </a:r>
                <a:r>
                  <a:rPr lang="ko-KR" altLang="en-US" sz="900" b="0" dirty="0" err="1">
                    <a:solidFill>
                      <a:prstClr val="black"/>
                    </a:solidFill>
                    <a:latin typeface="+mj-ea"/>
                    <a:ea typeface="+mj-ea"/>
                  </a:rPr>
                  <a:t>원인균명</a:t>
                </a:r>
                <a:endParaRPr lang="en-US" altLang="ko-KR" sz="900" b="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+ </a:t>
                </a:r>
                <a:r>
                  <a:rPr lang="ko-KR" altLang="en-US" sz="900" b="0" dirty="0" err="1">
                    <a:solidFill>
                      <a:prstClr val="black"/>
                    </a:solidFill>
                    <a:latin typeface="+mj-ea"/>
                    <a:ea typeface="+mj-ea"/>
                  </a:rPr>
                  <a:t>치료항생제성분명</a:t>
                </a:r>
                <a:endParaRPr lang="en-US" altLang="ko-KR" sz="900" b="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+ </a:t>
                </a:r>
                <a:r>
                  <a:rPr lang="ko-KR" altLang="en-US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감수성 </a:t>
                </a:r>
                <a:r>
                  <a:rPr lang="en-US" altLang="ko-KR" sz="900" b="0" dirty="0">
                    <a:solidFill>
                      <a:prstClr val="black"/>
                    </a:solidFill>
                    <a:latin typeface="+mj-ea"/>
                    <a:ea typeface="+mj-ea"/>
                  </a:rPr>
                  <a:t>Type</a:t>
                </a: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C3CA2E0-A0E2-4AA4-B9FF-BF86E35AD2EC}"/>
                </a:ext>
              </a:extLst>
            </p:cNvPr>
            <p:cNvGrpSpPr/>
            <p:nvPr userDrawn="1"/>
          </p:nvGrpSpPr>
          <p:grpSpPr>
            <a:xfrm>
              <a:off x="2255513" y="1808162"/>
              <a:ext cx="4492824" cy="4528935"/>
              <a:chOff x="2255513" y="1957254"/>
              <a:chExt cx="4492824" cy="4269186"/>
            </a:xfrm>
          </p:grpSpPr>
          <p:sp>
            <p:nvSpPr>
              <p:cNvPr id="92" name="화살표: 오른쪽 91">
                <a:extLst>
                  <a:ext uri="{FF2B5EF4-FFF2-40B4-BE49-F238E27FC236}">
                    <a16:creationId xmlns:a16="http://schemas.microsoft.com/office/drawing/2014/main" id="{AB88744C-02F1-4134-A7CF-B35E94AD8513}"/>
                  </a:ext>
                </a:extLst>
              </p:cNvPr>
              <p:cNvSpPr/>
              <p:nvPr/>
            </p:nvSpPr>
            <p:spPr>
              <a:xfrm>
                <a:off x="2511570" y="2718425"/>
                <a:ext cx="3548399" cy="253212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1"/>
                  </a:gs>
                  <a:gs pos="87500">
                    <a:srgbClr val="ECECEC"/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9A8284B-EE1C-4CE9-9652-F406D3BCCC02}"/>
                  </a:ext>
                </a:extLst>
              </p:cNvPr>
              <p:cNvSpPr/>
              <p:nvPr userDrawn="1"/>
            </p:nvSpPr>
            <p:spPr>
              <a:xfrm>
                <a:off x="2511570" y="1957255"/>
                <a:ext cx="540927" cy="403315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80DFED60-B5B4-411A-9D3F-E2D236E4A577}"/>
                  </a:ext>
                </a:extLst>
              </p:cNvPr>
              <p:cNvSpPr/>
              <p:nvPr userDrawn="1"/>
            </p:nvSpPr>
            <p:spPr>
              <a:xfrm>
                <a:off x="2255513" y="5986739"/>
                <a:ext cx="4268074" cy="167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AB0044CD-02A1-46F0-8545-225D38C441D6}"/>
                  </a:ext>
                </a:extLst>
              </p:cNvPr>
              <p:cNvSpPr/>
              <p:nvPr userDrawn="1"/>
            </p:nvSpPr>
            <p:spPr>
              <a:xfrm>
                <a:off x="2468272" y="2007348"/>
                <a:ext cx="627521" cy="355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9,453</a:t>
                </a:r>
                <a:br>
                  <a:rPr lang="en-US" altLang="ko-KR" sz="8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8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(100%)</a:t>
                </a: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063C086-C6ED-4DA3-A587-DFFADA9C956F}"/>
                  </a:ext>
                </a:extLst>
              </p:cNvPr>
              <p:cNvGrpSpPr/>
              <p:nvPr/>
            </p:nvGrpSpPr>
            <p:grpSpPr>
              <a:xfrm>
                <a:off x="3130517" y="1957254"/>
                <a:ext cx="627521" cy="562017"/>
                <a:chOff x="4860172" y="2938584"/>
                <a:chExt cx="627521" cy="540000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5495A24F-4A3B-4E5F-8E0F-7587E6F18094}"/>
                    </a:ext>
                  </a:extLst>
                </p:cNvPr>
                <p:cNvSpPr/>
                <p:nvPr userDrawn="1"/>
              </p:nvSpPr>
              <p:spPr>
                <a:xfrm>
                  <a:off x="4897390" y="2938584"/>
                  <a:ext cx="540927" cy="540000"/>
                </a:xfrm>
                <a:prstGeom prst="rect">
                  <a:avLst/>
                </a:prstGeom>
                <a:solidFill>
                  <a:schemeClr val="accent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b="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8B6C606C-E0C5-43C8-A8C4-3F2F87504AE8}"/>
                    </a:ext>
                  </a:extLst>
                </p:cNvPr>
                <p:cNvSpPr/>
                <p:nvPr userDrawn="1"/>
              </p:nvSpPr>
              <p:spPr>
                <a:xfrm>
                  <a:off x="4860172" y="3030948"/>
                  <a:ext cx="627521" cy="35527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1,300</a:t>
                  </a:r>
                  <a:br>
                    <a:rPr lang="en-US" altLang="ko-KR" sz="800" b="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</a:br>
                  <a:r>
                    <a:rPr lang="en-US" altLang="ko-KR" sz="800" b="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(13.8%)</a:t>
                  </a: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54A85994-CBDB-45AB-880C-38F209DE9648}"/>
                  </a:ext>
                </a:extLst>
              </p:cNvPr>
              <p:cNvGrpSpPr/>
              <p:nvPr/>
            </p:nvGrpSpPr>
            <p:grpSpPr>
              <a:xfrm>
                <a:off x="3836058" y="2519273"/>
                <a:ext cx="627521" cy="1007999"/>
                <a:chOff x="5863382" y="3831553"/>
                <a:chExt cx="627521" cy="281928"/>
              </a:xfrm>
            </p:grpSpPr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B7287E3F-1694-4F10-8FBB-B39D4A558F0F}"/>
                    </a:ext>
                  </a:extLst>
                </p:cNvPr>
                <p:cNvSpPr/>
                <p:nvPr userDrawn="1"/>
              </p:nvSpPr>
              <p:spPr>
                <a:xfrm>
                  <a:off x="5906679" y="3831553"/>
                  <a:ext cx="540927" cy="281928"/>
                </a:xfrm>
                <a:prstGeom prst="rect">
                  <a:avLst/>
                </a:prstGeom>
                <a:solidFill>
                  <a:schemeClr val="accent2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E511A7F9-55EF-410D-A2A1-9502653D5119}"/>
                    </a:ext>
                  </a:extLst>
                </p:cNvPr>
                <p:cNvSpPr/>
                <p:nvPr userDrawn="1"/>
              </p:nvSpPr>
              <p:spPr>
                <a:xfrm>
                  <a:off x="5863382" y="3909255"/>
                  <a:ext cx="627521" cy="113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2,357</a:t>
                  </a:r>
                  <a:b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</a:br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(24.9%)</a:t>
                  </a:r>
                </a:p>
              </p:txBody>
            </p:sp>
          </p:grp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52681ED4-CDA5-496B-9867-91184EB1B3BD}"/>
                  </a:ext>
                </a:extLst>
              </p:cNvPr>
              <p:cNvSpPr/>
              <p:nvPr userDrawn="1"/>
            </p:nvSpPr>
            <p:spPr>
              <a:xfrm>
                <a:off x="5247141" y="4460716"/>
                <a:ext cx="627521" cy="13356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600" dirty="0">
                    <a:solidFill>
                      <a:schemeClr val="bg1"/>
                    </a:solidFill>
                    <a:latin typeface="+mj-ea"/>
                    <a:ea typeface="+mj-ea"/>
                  </a:rPr>
                  <a:t>360</a:t>
                </a:r>
                <a:br>
                  <a:rPr lang="en-US" altLang="ko-KR" sz="600" b="0" dirty="0">
                    <a:solidFill>
                      <a:schemeClr val="bg1"/>
                    </a:solidFill>
                    <a:latin typeface="+mj-ea"/>
                    <a:ea typeface="+mj-ea"/>
                  </a:rPr>
                </a:br>
                <a:r>
                  <a:rPr lang="en-US" altLang="ko-KR" sz="6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(3.8%)</a:t>
                </a: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E1ED39D5-E096-4E87-92E0-6E91C0A12C7D}"/>
                  </a:ext>
                </a:extLst>
              </p:cNvPr>
              <p:cNvSpPr/>
              <p:nvPr/>
            </p:nvSpPr>
            <p:spPr>
              <a:xfrm>
                <a:off x="3708662" y="2112262"/>
                <a:ext cx="2049229" cy="25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171450" indent="-171450">
                  <a:buFont typeface="Wingdings" panose="05000000000000000000" pitchFamily="2" charset="2"/>
                  <a:buChar char="ü"/>
                  <a:tabLst>
                    <a:tab pos="90488" algn="l"/>
                  </a:tabLst>
                </a:pPr>
                <a:r>
                  <a:rPr lang="ko-KR" altLang="en-US" sz="8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원인균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Null 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제거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857E0497-B48E-46C1-8041-7732E6CFE5CD}"/>
                  </a:ext>
                </a:extLst>
              </p:cNvPr>
              <p:cNvSpPr/>
              <p:nvPr/>
            </p:nvSpPr>
            <p:spPr>
              <a:xfrm>
                <a:off x="4426954" y="2897271"/>
                <a:ext cx="1808361" cy="2520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171450" indent="-171450">
                  <a:buFont typeface="Wingdings" panose="05000000000000000000" pitchFamily="2" charset="2"/>
                  <a:buChar char="ü"/>
                  <a:tabLst>
                    <a:tab pos="90488" algn="l"/>
                  </a:tabLst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감수성 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Type S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  <a:ea typeface="+mn-ea"/>
                  </a:rPr>
                  <a:t> 선별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3850FBE8-112F-46F4-BB78-28912D9CA8C4}"/>
                  </a:ext>
                </a:extLst>
              </p:cNvPr>
              <p:cNvSpPr/>
              <p:nvPr/>
            </p:nvSpPr>
            <p:spPr>
              <a:xfrm>
                <a:off x="5653852" y="6011222"/>
                <a:ext cx="928525" cy="215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r">
                  <a:tabLst>
                    <a:tab pos="90488" algn="l"/>
                  </a:tabLst>
                </a:pPr>
                <a:r>
                  <a:rPr lang="ko-KR" altLang="en-US" sz="700" dirty="0">
                    <a:solidFill>
                      <a:schemeClr val="tx1"/>
                    </a:solidFill>
                    <a:latin typeface="+mj-ea"/>
                    <a:ea typeface="+mj-ea"/>
                  </a:rPr>
                  <a:t>최종 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+mj-ea"/>
                    <a:ea typeface="+mj-ea"/>
                  </a:rPr>
                  <a:t>Record</a:t>
                </a: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BE38A122-38CB-4D61-9680-48BDD183E90E}"/>
                  </a:ext>
                </a:extLst>
              </p:cNvPr>
              <p:cNvSpPr/>
              <p:nvPr/>
            </p:nvSpPr>
            <p:spPr>
              <a:xfrm>
                <a:off x="2308336" y="6011222"/>
                <a:ext cx="1123559" cy="2152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tabLst>
                    <a:tab pos="90488" algn="l"/>
                  </a:tabLst>
                </a:pPr>
                <a:r>
                  <a:rPr lang="ko-KR" altLang="en-US" sz="700" dirty="0">
                    <a:solidFill>
                      <a:schemeClr val="tx1"/>
                    </a:solidFill>
                    <a:latin typeface="+mj-ea"/>
                    <a:ea typeface="+mj-ea"/>
                  </a:rPr>
                  <a:t>전체 </a:t>
                </a:r>
                <a:r>
                  <a:rPr lang="en-US" altLang="ko-KR" sz="700" dirty="0">
                    <a:solidFill>
                      <a:schemeClr val="tx1"/>
                    </a:solidFill>
                    <a:latin typeface="+mj-ea"/>
                    <a:ea typeface="+mj-ea"/>
                  </a:rPr>
                  <a:t>Record</a:t>
                </a:r>
                <a:endParaRPr lang="en-US" altLang="ko-KR" sz="700" baseline="30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72AEEF32-496C-44F2-9ADD-29588E46998B}"/>
                  </a:ext>
                </a:extLst>
              </p:cNvPr>
              <p:cNvGrpSpPr/>
              <p:nvPr/>
            </p:nvGrpSpPr>
            <p:grpSpPr>
              <a:xfrm>
                <a:off x="4541599" y="3518626"/>
                <a:ext cx="627521" cy="741598"/>
                <a:chOff x="4541599" y="3518626"/>
                <a:chExt cx="627521" cy="741598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1736CCB-94F5-4EC9-B39C-42EA417D0481}"/>
                    </a:ext>
                  </a:extLst>
                </p:cNvPr>
                <p:cNvSpPr/>
                <p:nvPr userDrawn="1"/>
              </p:nvSpPr>
              <p:spPr>
                <a:xfrm>
                  <a:off x="4584896" y="3518626"/>
                  <a:ext cx="540927" cy="741598"/>
                </a:xfrm>
                <a:prstGeom prst="rect">
                  <a:avLst/>
                </a:prstGeom>
                <a:solidFill>
                  <a:schemeClr val="accent3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302DCF71-4636-4A22-B3CE-EB699522B8E2}"/>
                    </a:ext>
                  </a:extLst>
                </p:cNvPr>
                <p:cNvSpPr/>
                <p:nvPr userDrawn="1"/>
              </p:nvSpPr>
              <p:spPr>
                <a:xfrm>
                  <a:off x="4541599" y="3713499"/>
                  <a:ext cx="627521" cy="35185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1,742</a:t>
                  </a:r>
                  <a:b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</a:br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(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18.4</a:t>
                  </a:r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%)</a:t>
                  </a:r>
                </a:p>
              </p:txBody>
            </p: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10606329-8123-4F3A-8D62-30483E2C3B6A}"/>
                  </a:ext>
                </a:extLst>
              </p:cNvPr>
              <p:cNvGrpSpPr/>
              <p:nvPr/>
            </p:nvGrpSpPr>
            <p:grpSpPr>
              <a:xfrm>
                <a:off x="5212463" y="4258651"/>
                <a:ext cx="627521" cy="1346063"/>
                <a:chOff x="5212463" y="4258652"/>
                <a:chExt cx="627521" cy="1182310"/>
              </a:xfrm>
            </p:grpSpPr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ACFF1061-744B-498B-ABFC-E7D40FAA1257}"/>
                    </a:ext>
                  </a:extLst>
                </p:cNvPr>
                <p:cNvSpPr/>
                <p:nvPr/>
              </p:nvSpPr>
              <p:spPr>
                <a:xfrm>
                  <a:off x="5255760" y="4258652"/>
                  <a:ext cx="540927" cy="1182310"/>
                </a:xfrm>
                <a:prstGeom prst="rect">
                  <a:avLst/>
                </a:prstGeom>
                <a:solidFill>
                  <a:schemeClr val="accent4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4D1E194F-34D0-4F81-827F-504BB16C67D9}"/>
                    </a:ext>
                  </a:extLst>
                </p:cNvPr>
                <p:cNvSpPr/>
                <p:nvPr/>
              </p:nvSpPr>
              <p:spPr>
                <a:xfrm>
                  <a:off x="5212463" y="4673878"/>
                  <a:ext cx="627521" cy="35185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3,694</a:t>
                  </a:r>
                  <a:b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</a:br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(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39.1</a:t>
                  </a:r>
                  <a:r>
                    <a:rPr lang="en-US" altLang="ko-KR" sz="800" b="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%)</a:t>
                  </a:r>
                </a:p>
              </p:txBody>
            </p:sp>
          </p:grpSp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0E7FC523-7598-437F-B77C-C985EFEC1916}"/>
                  </a:ext>
                </a:extLst>
              </p:cNvPr>
              <p:cNvSpPr/>
              <p:nvPr/>
            </p:nvSpPr>
            <p:spPr>
              <a:xfrm>
                <a:off x="5117662" y="3686499"/>
                <a:ext cx="1540561" cy="4058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171450" indent="-171450">
                  <a:buFont typeface="Wingdings" panose="05000000000000000000" pitchFamily="2" charset="2"/>
                  <a:buChar char="ü"/>
                  <a:tabLst>
                    <a:tab pos="90488" algn="l"/>
                  </a:tabLst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환자기준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최종 처방기록 활용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A29A6CF7-557C-446B-A281-D5AEF6B9ACED}"/>
                  </a:ext>
                </a:extLst>
              </p:cNvPr>
              <p:cNvSpPr/>
              <p:nvPr/>
            </p:nvSpPr>
            <p:spPr>
              <a:xfrm>
                <a:off x="5883281" y="5584834"/>
                <a:ext cx="540927" cy="3987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1223433-831D-4DC2-8104-682970CCA7A5}"/>
                  </a:ext>
                </a:extLst>
              </p:cNvPr>
              <p:cNvSpPr/>
              <p:nvPr/>
            </p:nvSpPr>
            <p:spPr>
              <a:xfrm>
                <a:off x="5839983" y="5606560"/>
                <a:ext cx="627521" cy="3552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360</a:t>
                </a:r>
                <a:b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</a:br>
                <a: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(3.8%)</a:t>
                </a: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A2DE2382-8D60-4F44-AD38-F973D8A59A9A}"/>
                  </a:ext>
                </a:extLst>
              </p:cNvPr>
              <p:cNvSpPr/>
              <p:nvPr/>
            </p:nvSpPr>
            <p:spPr>
              <a:xfrm>
                <a:off x="5787674" y="4728758"/>
                <a:ext cx="960663" cy="4058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171450" indent="-171450">
                  <a:buFont typeface="Wingdings" panose="05000000000000000000" pitchFamily="2" charset="2"/>
                  <a:buChar char="ü"/>
                  <a:tabLst>
                    <a:tab pos="90488" algn="l"/>
                  </a:tabLst>
                </a:pP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중복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검사결과</a:t>
                </a:r>
                <a:br>
                  <a:rPr lang="en-US" altLang="ko-KR" sz="8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제거</a:t>
                </a:r>
                <a:endParaRPr lang="en-US" altLang="ko-KR" sz="8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94532D47-DC62-4C7F-B70A-41FA7DA5AD44}"/>
                </a:ext>
              </a:extLst>
            </p:cNvPr>
            <p:cNvGrpSpPr/>
            <p:nvPr userDrawn="1"/>
          </p:nvGrpSpPr>
          <p:grpSpPr>
            <a:xfrm>
              <a:off x="123570" y="1808163"/>
              <a:ext cx="2154283" cy="524555"/>
              <a:chOff x="6886512" y="1940516"/>
              <a:chExt cx="2154283" cy="524555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B98D414E-F4CA-41EA-9516-198B34EA6FE0}"/>
                  </a:ext>
                </a:extLst>
              </p:cNvPr>
              <p:cNvSpPr/>
              <p:nvPr/>
            </p:nvSpPr>
            <p:spPr>
              <a:xfrm>
                <a:off x="6886512" y="2000659"/>
                <a:ext cx="183920" cy="1735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사각형: 둥근 위쪽 모서리 90">
                <a:extLst>
                  <a:ext uri="{FF2B5EF4-FFF2-40B4-BE49-F238E27FC236}">
                    <a16:creationId xmlns:a16="http://schemas.microsoft.com/office/drawing/2014/main" id="{EE8CCE7B-ECD1-47C0-94CC-FD30F4083A4E}"/>
                  </a:ext>
                </a:extLst>
              </p:cNvPr>
              <p:cNvSpPr/>
              <p:nvPr/>
            </p:nvSpPr>
            <p:spPr>
              <a:xfrm>
                <a:off x="7027137" y="1940516"/>
                <a:ext cx="2013658" cy="52455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분석기준정보 선정</a:t>
                </a:r>
                <a:br>
                  <a:rPr lang="en-US" altLang="ko-KR" sz="900" b="1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환자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600" dirty="0" err="1">
                    <a:solidFill>
                      <a:schemeClr val="tx1"/>
                    </a:solidFill>
                  </a:rPr>
                  <a:t>질환별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 최종 처방이력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120427-CD15-484A-8760-E41B8BE49BD7}"/>
              </a:ext>
            </a:extLst>
          </p:cNvPr>
          <p:cNvGrpSpPr/>
          <p:nvPr userDrawn="1"/>
        </p:nvGrpSpPr>
        <p:grpSpPr>
          <a:xfrm>
            <a:off x="5029201" y="1625635"/>
            <a:ext cx="2068502" cy="1482328"/>
            <a:chOff x="5029201" y="1766278"/>
            <a:chExt cx="2068502" cy="1482328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80E10E05-AAA0-492B-94B3-CA278FE8FA70}"/>
                </a:ext>
              </a:extLst>
            </p:cNvPr>
            <p:cNvGrpSpPr/>
            <p:nvPr/>
          </p:nvGrpSpPr>
          <p:grpSpPr>
            <a:xfrm>
              <a:off x="5108951" y="1766278"/>
              <a:ext cx="1988752" cy="399534"/>
              <a:chOff x="7073552" y="1940516"/>
              <a:chExt cx="2611065" cy="524555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FE3C62D5-7C5A-43C1-8DC0-D5B76326CE76}"/>
                  </a:ext>
                </a:extLst>
              </p:cNvPr>
              <p:cNvSpPr/>
              <p:nvPr/>
            </p:nvSpPr>
            <p:spPr>
              <a:xfrm>
                <a:off x="7073552" y="2000659"/>
                <a:ext cx="183920" cy="1735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사각형: 둥근 위쪽 모서리 135">
                <a:extLst>
                  <a:ext uri="{FF2B5EF4-FFF2-40B4-BE49-F238E27FC236}">
                    <a16:creationId xmlns:a16="http://schemas.microsoft.com/office/drawing/2014/main" id="{18D200AC-2AE8-4BC0-859C-BC92DB714ECC}"/>
                  </a:ext>
                </a:extLst>
              </p:cNvPr>
              <p:cNvSpPr/>
              <p:nvPr/>
            </p:nvSpPr>
            <p:spPr>
              <a:xfrm>
                <a:off x="7214177" y="1940516"/>
                <a:ext cx="2470440" cy="52455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변수 제거</a:t>
                </a:r>
                <a:endParaRPr lang="en-US" altLang="ko-KR" sz="800" b="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90488" indent="-90488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600" dirty="0" err="1">
                    <a:solidFill>
                      <a:schemeClr val="tx1"/>
                    </a:solidFill>
                  </a:rPr>
                  <a:t>결측비율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50% 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이상인 변수 제거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51957807-7627-4646-BFC3-41C46308D8D5}"/>
                </a:ext>
              </a:extLst>
            </p:cNvPr>
            <p:cNvGrpSpPr/>
            <p:nvPr/>
          </p:nvGrpSpPr>
          <p:grpSpPr>
            <a:xfrm>
              <a:off x="5108951" y="2748406"/>
              <a:ext cx="1988752" cy="500200"/>
              <a:chOff x="7073552" y="1940516"/>
              <a:chExt cx="2611065" cy="656720"/>
            </a:xfrm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B13AA4E-772A-4882-81CB-13BDAD254512}"/>
                  </a:ext>
                </a:extLst>
              </p:cNvPr>
              <p:cNvSpPr/>
              <p:nvPr/>
            </p:nvSpPr>
            <p:spPr>
              <a:xfrm>
                <a:off x="7073552" y="2000659"/>
                <a:ext cx="183920" cy="1735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60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사각형: 둥근 위쪽 모서리 133">
                <a:extLst>
                  <a:ext uri="{FF2B5EF4-FFF2-40B4-BE49-F238E27FC236}">
                    <a16:creationId xmlns:a16="http://schemas.microsoft.com/office/drawing/2014/main" id="{CF7263FA-093E-4DBF-B006-44E5BA06BA3E}"/>
                  </a:ext>
                </a:extLst>
              </p:cNvPr>
              <p:cNvSpPr/>
              <p:nvPr/>
            </p:nvSpPr>
            <p:spPr>
              <a:xfrm>
                <a:off x="7214176" y="1940516"/>
                <a:ext cx="2470441" cy="65672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값 치환</a:t>
                </a:r>
                <a:endParaRPr lang="en-US" altLang="ko-KR" sz="800" b="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90488" indent="-90488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600" dirty="0" err="1">
                    <a:solidFill>
                      <a:schemeClr val="tx1"/>
                    </a:solidFill>
                  </a:rPr>
                  <a:t>결측값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중앙값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(Median)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으로 대체</a:t>
                </a:r>
                <a:endParaRPr lang="en-US" altLang="ko-KR" sz="600" dirty="0">
                  <a:solidFill>
                    <a:schemeClr val="tx1"/>
                  </a:solidFill>
                </a:endParaRPr>
              </a:p>
              <a:p>
                <a:pPr marL="90488" indent="-90488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600" dirty="0" err="1">
                    <a:solidFill>
                      <a:schemeClr val="tx1"/>
                    </a:solidFill>
                  </a:rPr>
                  <a:t>범주값</a:t>
                </a:r>
                <a:r>
                  <a:rPr lang="en-US" altLang="ko-KR" sz="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600" dirty="0">
                    <a:solidFill>
                      <a:schemeClr val="tx1"/>
                    </a:solidFill>
                  </a:rPr>
                  <a:t>수치화 </a:t>
                </a:r>
                <a:r>
                  <a:rPr lang="en-US" altLang="ko-KR" sz="600" i="1" dirty="0">
                    <a:solidFill>
                      <a:schemeClr val="tx1"/>
                    </a:solidFill>
                  </a:rPr>
                  <a:t>(Ex: `-` → -1, `+2` → 2)</a:t>
                </a:r>
                <a:endParaRPr lang="ko-KR" altLang="en-US" sz="700" i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A93B106-4735-451D-8B1E-71DF778BE0DD}"/>
                </a:ext>
              </a:extLst>
            </p:cNvPr>
            <p:cNvGrpSpPr/>
            <p:nvPr/>
          </p:nvGrpSpPr>
          <p:grpSpPr>
            <a:xfrm>
              <a:off x="5029201" y="2118647"/>
              <a:ext cx="2006102" cy="753742"/>
              <a:chOff x="6566660" y="2307783"/>
              <a:chExt cx="3135467" cy="1070974"/>
            </a:xfrm>
          </p:grpSpPr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55B66AFF-A9EB-4115-AF1C-EB0B33FB7E47}"/>
                  </a:ext>
                </a:extLst>
              </p:cNvPr>
              <p:cNvSpPr/>
              <p:nvPr userDrawn="1"/>
            </p:nvSpPr>
            <p:spPr>
              <a:xfrm>
                <a:off x="6904343" y="2445942"/>
                <a:ext cx="1318526" cy="655409"/>
              </a:xfrm>
              <a:prstGeom prst="cube">
                <a:avLst>
                  <a:gd name="adj" fmla="val 24273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D7E050C1-159E-4AB7-AA30-2B2ADC00F188}"/>
                  </a:ext>
                </a:extLst>
              </p:cNvPr>
              <p:cNvSpPr/>
              <p:nvPr/>
            </p:nvSpPr>
            <p:spPr>
              <a:xfrm>
                <a:off x="7140977" y="2704770"/>
                <a:ext cx="657515" cy="289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31</a:t>
                </a:r>
                <a:b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</a:br>
                <a: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(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j-ea"/>
                    <a:ea typeface="+mj-ea"/>
                  </a:rPr>
                  <a:t>46.3</a:t>
                </a:r>
                <a:r>
                  <a:rPr lang="en-US" altLang="ko-KR" sz="80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%)</a:t>
                </a:r>
              </a:p>
            </p:txBody>
          </p:sp>
          <p:cxnSp>
            <p:nvCxnSpPr>
              <p:cNvPr id="126" name="직선 화살표 연결선 125">
                <a:extLst>
                  <a:ext uri="{FF2B5EF4-FFF2-40B4-BE49-F238E27FC236}">
                    <a16:creationId xmlns:a16="http://schemas.microsoft.com/office/drawing/2014/main" id="{EA23B77B-FE7B-4611-8DBA-8943C5B8A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461" y="3189923"/>
                <a:ext cx="287966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321BE126-53C4-4F6C-A4A7-41E375A8449E}"/>
                  </a:ext>
                </a:extLst>
              </p:cNvPr>
              <p:cNvSpPr/>
              <p:nvPr/>
            </p:nvSpPr>
            <p:spPr>
              <a:xfrm>
                <a:off x="7654001" y="3235439"/>
                <a:ext cx="1173771" cy="14331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변수 종류</a:t>
                </a:r>
                <a:endParaRPr lang="ko-KR" altLang="en-US" sz="800" i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28" name="직선 화살표 연결선 127">
                <a:extLst>
                  <a:ext uri="{FF2B5EF4-FFF2-40B4-BE49-F238E27FC236}">
                    <a16:creationId xmlns:a16="http://schemas.microsoft.com/office/drawing/2014/main" id="{D4C53443-1949-45D8-9D61-A7DADE574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2461" y="2309319"/>
                <a:ext cx="0" cy="88060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EF38A56-6448-487C-9198-BCB0A2957DEE}"/>
                  </a:ext>
                </a:extLst>
              </p:cNvPr>
              <p:cNvSpPr/>
              <p:nvPr/>
            </p:nvSpPr>
            <p:spPr>
              <a:xfrm>
                <a:off x="6566660" y="2307783"/>
                <a:ext cx="250043" cy="9441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800" i="0" dirty="0">
                    <a:solidFill>
                      <a:schemeClr val="tx1"/>
                    </a:solidFill>
                    <a:latin typeface="+mn-ea"/>
                  </a:rPr>
                  <a:t>데이터 수</a:t>
                </a:r>
                <a:endParaRPr lang="en-US" altLang="ko-KR" sz="800" i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0" name="화살표: 아래쪽 129">
                <a:extLst>
                  <a:ext uri="{FF2B5EF4-FFF2-40B4-BE49-F238E27FC236}">
                    <a16:creationId xmlns:a16="http://schemas.microsoft.com/office/drawing/2014/main" id="{0488567D-7E9A-4019-94BD-599981534076}"/>
                  </a:ext>
                </a:extLst>
              </p:cNvPr>
              <p:cNvSpPr/>
              <p:nvPr/>
            </p:nvSpPr>
            <p:spPr>
              <a:xfrm rot="5400000">
                <a:off x="8495036" y="2274317"/>
                <a:ext cx="278908" cy="1101929"/>
              </a:xfrm>
              <a:prstGeom prst="downArrow">
                <a:avLst>
                  <a:gd name="adj1" fmla="val 50000"/>
                  <a:gd name="adj2" fmla="val 41462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0" dirty="0">
                  <a:latin typeface="+mn-ea"/>
                  <a:ea typeface="+mn-ea"/>
                </a:endParaRPr>
              </a:p>
            </p:txBody>
          </p:sp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F271479A-D637-4519-B642-0056E7FB4914}"/>
                  </a:ext>
                </a:extLst>
              </p:cNvPr>
              <p:cNvSpPr/>
              <p:nvPr userDrawn="1"/>
            </p:nvSpPr>
            <p:spPr>
              <a:xfrm>
                <a:off x="8032324" y="2449764"/>
                <a:ext cx="1544037" cy="651587"/>
              </a:xfrm>
              <a:prstGeom prst="cube">
                <a:avLst>
                  <a:gd name="adj" fmla="val 22945"/>
                </a:avLst>
              </a:prstGeom>
              <a:solidFill>
                <a:schemeClr val="accent1">
                  <a:alpha val="50196"/>
                </a:schemeClr>
              </a:solidFill>
              <a:ln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83C0D1FC-6814-4B3C-9035-E19F46B461FC}"/>
                  </a:ext>
                </a:extLst>
              </p:cNvPr>
              <p:cNvSpPr/>
              <p:nvPr/>
            </p:nvSpPr>
            <p:spPr>
              <a:xfrm>
                <a:off x="8320125" y="2685826"/>
                <a:ext cx="994059" cy="289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36</a:t>
                </a:r>
                <a:br>
                  <a:rPr lang="en-US" altLang="ko-KR" sz="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</a:br>
                <a:r>
                  <a:rPr lang="en-US" altLang="ko-KR" sz="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(</a:t>
                </a:r>
                <a:r>
                  <a: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53.7</a:t>
                </a:r>
                <a:r>
                  <a:rPr lang="en-US" altLang="ko-KR" sz="8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rPr>
                  <a:t>%)</a:t>
                </a:r>
              </a:p>
            </p:txBody>
          </p:sp>
        </p:grp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9EC1955-CBED-4D43-8766-AD23EC2BC45B}"/>
              </a:ext>
            </a:extLst>
          </p:cNvPr>
          <p:cNvGrpSpPr/>
          <p:nvPr userDrawn="1"/>
        </p:nvGrpSpPr>
        <p:grpSpPr>
          <a:xfrm>
            <a:off x="7372445" y="1661232"/>
            <a:ext cx="2329904" cy="1408855"/>
            <a:chOff x="6642243" y="4349000"/>
            <a:chExt cx="3056232" cy="1849709"/>
          </a:xfrm>
        </p:grpSpPr>
        <p:sp>
          <p:nvSpPr>
            <p:cNvPr id="138" name="화살표: 오각형 137">
              <a:extLst>
                <a:ext uri="{FF2B5EF4-FFF2-40B4-BE49-F238E27FC236}">
                  <a16:creationId xmlns:a16="http://schemas.microsoft.com/office/drawing/2014/main" id="{9F991486-AAAA-41A4-9D09-3E9420A9BEC7}"/>
                </a:ext>
              </a:extLst>
            </p:cNvPr>
            <p:cNvSpPr/>
            <p:nvPr/>
          </p:nvSpPr>
          <p:spPr>
            <a:xfrm rot="5400000">
              <a:off x="7245504" y="3745739"/>
              <a:ext cx="1849709" cy="3056232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488" indent="-90488" algn="ctr">
                <a:buFont typeface="Arial" panose="020B0604020202020204" pitchFamily="34" charset="0"/>
                <a:buChar char="•"/>
              </a:pPr>
              <a:endParaRPr lang="en-US" altLang="ko-KR" sz="1100" dirty="0"/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0B853106-5386-419D-8839-02CB3DA2452B}"/>
                </a:ext>
              </a:extLst>
            </p:cNvPr>
            <p:cNvGrpSpPr/>
            <p:nvPr/>
          </p:nvGrpSpPr>
          <p:grpSpPr>
            <a:xfrm>
              <a:off x="6757973" y="4794807"/>
              <a:ext cx="2910245" cy="1292586"/>
              <a:chOff x="7060346" y="4648608"/>
              <a:chExt cx="2910245" cy="1387302"/>
            </a:xfrm>
          </p:grpSpPr>
          <p:sp>
            <p:nvSpPr>
              <p:cNvPr id="141" name="사각형: 둥근 위쪽 모서리 140">
                <a:extLst>
                  <a:ext uri="{FF2B5EF4-FFF2-40B4-BE49-F238E27FC236}">
                    <a16:creationId xmlns:a16="http://schemas.microsoft.com/office/drawing/2014/main" id="{FFF67498-1534-40AF-A06E-A212A39460CD}"/>
                  </a:ext>
                </a:extLst>
              </p:cNvPr>
              <p:cNvSpPr/>
              <p:nvPr/>
            </p:nvSpPr>
            <p:spPr>
              <a:xfrm>
                <a:off x="7060346" y="4919668"/>
                <a:ext cx="1299397" cy="27251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en-US" altLang="ko-KR" sz="6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Cystitis</a:t>
                </a:r>
              </a:p>
            </p:txBody>
          </p:sp>
          <p:sp>
            <p:nvSpPr>
              <p:cNvPr id="142" name="사각형: 둥근 위쪽 모서리 141">
                <a:extLst>
                  <a:ext uri="{FF2B5EF4-FFF2-40B4-BE49-F238E27FC236}">
                    <a16:creationId xmlns:a16="http://schemas.microsoft.com/office/drawing/2014/main" id="{AD93CD56-2F4D-45B7-ADD4-5DCA71F077EE}"/>
                  </a:ext>
                </a:extLst>
              </p:cNvPr>
              <p:cNvSpPr/>
              <p:nvPr/>
            </p:nvSpPr>
            <p:spPr>
              <a:xfrm>
                <a:off x="7060346" y="5217995"/>
                <a:ext cx="1299397" cy="81791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en-US" altLang="ko-KR" sz="6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Pyelonephritis</a:t>
                </a:r>
              </a:p>
            </p:txBody>
          </p:sp>
          <p:sp>
            <p:nvSpPr>
              <p:cNvPr id="143" name="사각형: 둥근 위쪽 모서리 142">
                <a:extLst>
                  <a:ext uri="{FF2B5EF4-FFF2-40B4-BE49-F238E27FC236}">
                    <a16:creationId xmlns:a16="http://schemas.microsoft.com/office/drawing/2014/main" id="{38BB29D5-A7F4-4FE4-A739-64F5A400C4D1}"/>
                  </a:ext>
                </a:extLst>
              </p:cNvPr>
              <p:cNvSpPr/>
              <p:nvPr/>
            </p:nvSpPr>
            <p:spPr>
              <a:xfrm>
                <a:off x="8359743" y="4913022"/>
                <a:ext cx="915654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US" altLang="ko-KR" sz="600" b="0" dirty="0">
                    <a:solidFill>
                      <a:schemeClr val="tx1"/>
                    </a:solidFill>
                    <a:latin typeface="+mn-ea"/>
                  </a:rPr>
                  <a:t>33</a:t>
                </a:r>
                <a:r>
                  <a:rPr lang="ko-KR" altLang="en-US" sz="600" b="0" dirty="0">
                    <a:solidFill>
                      <a:schemeClr val="tx1"/>
                    </a:solidFill>
                    <a:latin typeface="+mn-ea"/>
                  </a:rPr>
                  <a:t>건</a:t>
                </a:r>
              </a:p>
            </p:txBody>
          </p:sp>
          <p:sp>
            <p:nvSpPr>
              <p:cNvPr id="144" name="사각형: 둥근 위쪽 모서리 143">
                <a:extLst>
                  <a:ext uri="{FF2B5EF4-FFF2-40B4-BE49-F238E27FC236}">
                    <a16:creationId xmlns:a16="http://schemas.microsoft.com/office/drawing/2014/main" id="{2F6AD212-E913-40F4-AD04-A2B534D37402}"/>
                  </a:ext>
                </a:extLst>
              </p:cNvPr>
              <p:cNvSpPr/>
              <p:nvPr/>
            </p:nvSpPr>
            <p:spPr>
              <a:xfrm>
                <a:off x="8359743" y="5235221"/>
                <a:ext cx="915654" cy="800689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US" altLang="ko-KR" sz="600" b="0" dirty="0">
                    <a:solidFill>
                      <a:schemeClr val="tx1"/>
                    </a:solidFill>
                    <a:latin typeface="+mn-ea"/>
                  </a:rPr>
                  <a:t>327</a:t>
                </a:r>
                <a:r>
                  <a:rPr lang="ko-KR" altLang="en-US" sz="600" b="0" dirty="0">
                    <a:solidFill>
                      <a:schemeClr val="tx1"/>
                    </a:solidFill>
                    <a:latin typeface="+mn-ea"/>
                  </a:rPr>
                  <a:t>건</a:t>
                </a:r>
              </a:p>
            </p:txBody>
          </p:sp>
          <p:sp>
            <p:nvSpPr>
              <p:cNvPr id="145" name="사각형: 둥근 위쪽 모서리 144">
                <a:extLst>
                  <a:ext uri="{FF2B5EF4-FFF2-40B4-BE49-F238E27FC236}">
                    <a16:creationId xmlns:a16="http://schemas.microsoft.com/office/drawing/2014/main" id="{10056A88-8BE0-4158-B5C6-21C7A02AA5EE}"/>
                  </a:ext>
                </a:extLst>
              </p:cNvPr>
              <p:cNvSpPr/>
              <p:nvPr/>
            </p:nvSpPr>
            <p:spPr>
              <a:xfrm>
                <a:off x="7064843" y="4648610"/>
                <a:ext cx="1294900" cy="212770"/>
              </a:xfrm>
              <a:prstGeom prst="round2SameRect">
                <a:avLst>
                  <a:gd name="adj1" fmla="val 23014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  <a:latin typeface="+mn-ea"/>
                  </a:rPr>
                  <a:t>질환구분</a:t>
                </a:r>
                <a:endParaRPr lang="ko-KR" altLang="en-US" sz="600" b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46" name="사각형: 둥근 위쪽 모서리 145">
                <a:extLst>
                  <a:ext uri="{FF2B5EF4-FFF2-40B4-BE49-F238E27FC236}">
                    <a16:creationId xmlns:a16="http://schemas.microsoft.com/office/drawing/2014/main" id="{6F4F4128-3587-4653-A63B-7ADA91D45023}"/>
                  </a:ext>
                </a:extLst>
              </p:cNvPr>
              <p:cNvSpPr/>
              <p:nvPr/>
            </p:nvSpPr>
            <p:spPr>
              <a:xfrm>
                <a:off x="8399098" y="4648609"/>
                <a:ext cx="888275" cy="212770"/>
              </a:xfrm>
              <a:prstGeom prst="round2SameRect">
                <a:avLst>
                  <a:gd name="adj1" fmla="val 23014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>
                    <a:solidFill>
                      <a:schemeClr val="tx1"/>
                    </a:solidFill>
                    <a:latin typeface="+mn-ea"/>
                  </a:rPr>
                  <a:t>데이터 건수</a:t>
                </a:r>
                <a:endParaRPr lang="ko-KR" altLang="en-US" sz="600" b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52090531-80D4-4E68-B334-E4A9435A2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0041" y="5217995"/>
                <a:ext cx="849241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4FA4E85F-A83F-487D-823D-D264A5550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0041" y="6034205"/>
                <a:ext cx="84924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F27B51AE-EBAA-4382-AA24-8CC9C31AD4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0041" y="4913022"/>
                <a:ext cx="849241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72DFD01C-D893-4863-92FA-12F537CE26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0346" y="4913023"/>
                <a:ext cx="1299397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5616329C-BC68-4C04-B8FF-DCDA16BAE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0346" y="6034205"/>
                <a:ext cx="1299397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사각형: 둥근 위쪽 모서리 151">
                <a:extLst>
                  <a:ext uri="{FF2B5EF4-FFF2-40B4-BE49-F238E27FC236}">
                    <a16:creationId xmlns:a16="http://schemas.microsoft.com/office/drawing/2014/main" id="{654A8DBD-2DBA-4869-9619-F782D44A8FFD}"/>
                  </a:ext>
                </a:extLst>
              </p:cNvPr>
              <p:cNvSpPr/>
              <p:nvPr/>
            </p:nvSpPr>
            <p:spPr>
              <a:xfrm>
                <a:off x="9251941" y="4913021"/>
                <a:ext cx="671993" cy="109663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r"/>
                <a:r>
                  <a:rPr lang="en-US" altLang="ko-KR" sz="600" b="0" dirty="0">
                    <a:solidFill>
                      <a:schemeClr val="tx1"/>
                    </a:solidFill>
                    <a:latin typeface="+mn-ea"/>
                  </a:rPr>
                  <a:t>31</a:t>
                </a:r>
                <a:r>
                  <a:rPr lang="ko-KR" altLang="en-US" sz="600" b="0" dirty="0">
                    <a:solidFill>
                      <a:schemeClr val="tx1"/>
                    </a:solidFill>
                    <a:latin typeface="+mn-ea"/>
                  </a:rPr>
                  <a:t>종</a:t>
                </a:r>
              </a:p>
            </p:txBody>
          </p:sp>
          <p:sp>
            <p:nvSpPr>
              <p:cNvPr id="153" name="사각형: 둥근 위쪽 모서리 152">
                <a:extLst>
                  <a:ext uri="{FF2B5EF4-FFF2-40B4-BE49-F238E27FC236}">
                    <a16:creationId xmlns:a16="http://schemas.microsoft.com/office/drawing/2014/main" id="{6A88E162-3C22-472F-83C9-50480052532D}"/>
                  </a:ext>
                </a:extLst>
              </p:cNvPr>
              <p:cNvSpPr/>
              <p:nvPr/>
            </p:nvSpPr>
            <p:spPr>
              <a:xfrm>
                <a:off x="9181792" y="4648608"/>
                <a:ext cx="788799" cy="212770"/>
              </a:xfrm>
              <a:prstGeom prst="round2SameRect">
                <a:avLst>
                  <a:gd name="adj1" fmla="val 23014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dirty="0">
                    <a:solidFill>
                      <a:schemeClr val="tx1"/>
                    </a:solidFill>
                    <a:latin typeface="+mn-ea"/>
                  </a:rPr>
                  <a:t>변수 종류</a:t>
                </a:r>
                <a:endParaRPr lang="ko-KR" altLang="en-US" sz="600" b="0" dirty="0">
                  <a:solidFill>
                    <a:schemeClr val="tx1"/>
                  </a:solidFill>
                  <a:latin typeface="+mn-ea"/>
                </a:endParaRPr>
              </a:p>
            </p:txBody>
          </p: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5FF4B8A2-B9C2-4EE4-B7B4-5FD51CE45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4566" y="6034205"/>
                <a:ext cx="623253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6E088358-364C-4C8D-96A1-1C6BAD42A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4566" y="4913023"/>
                <a:ext cx="623253" cy="0"/>
              </a:xfrm>
              <a:prstGeom prst="line">
                <a:avLst/>
              </a:prstGeom>
              <a:ln w="25400" cmpd="dbl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사각형: 둥근 위쪽 모서리 139">
              <a:extLst>
                <a:ext uri="{FF2B5EF4-FFF2-40B4-BE49-F238E27FC236}">
                  <a16:creationId xmlns:a16="http://schemas.microsoft.com/office/drawing/2014/main" id="{F7D865F2-F54F-4BF7-97C6-683C98A8813E}"/>
                </a:ext>
              </a:extLst>
            </p:cNvPr>
            <p:cNvSpPr/>
            <p:nvPr/>
          </p:nvSpPr>
          <p:spPr>
            <a:xfrm>
              <a:off x="6751627" y="4449238"/>
              <a:ext cx="2837464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+mj-ea"/>
                  <a:ea typeface="+mj-ea"/>
                </a:rPr>
                <a:t>최종 데이터셋</a:t>
              </a: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99422C6A-1A1E-4A7C-BBE9-F576554F335E}"/>
              </a:ext>
            </a:extLst>
          </p:cNvPr>
          <p:cNvGrpSpPr/>
          <p:nvPr userDrawn="1"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163" name="사각형: 둥근 모서리 162">
              <a:extLst>
                <a:ext uri="{FF2B5EF4-FFF2-40B4-BE49-F238E27FC236}">
                  <a16:creationId xmlns:a16="http://schemas.microsoft.com/office/drawing/2014/main" id="{51DEDF42-2441-4247-93B9-A7006578DD25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70BF315-5456-4368-B54B-9BCD36F81258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21FFC85-DF63-4B3B-9CD4-C8AB8494A8FB}"/>
              </a:ext>
            </a:extLst>
          </p:cNvPr>
          <p:cNvGrpSpPr/>
          <p:nvPr userDrawn="1"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103B83A6-D2A1-4FA7-9810-56F09EC9E10A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D3C91B50-B67B-4D21-A46A-758D789D849F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F0F0EDD-E259-4ECA-B96D-6B415403850E}"/>
              </a:ext>
            </a:extLst>
          </p:cNvPr>
          <p:cNvGrpSpPr/>
          <p:nvPr userDrawn="1"/>
        </p:nvGrpSpPr>
        <p:grpSpPr>
          <a:xfrm>
            <a:off x="7618884" y="3224952"/>
            <a:ext cx="1981783" cy="1320657"/>
            <a:chOff x="569285" y="2308296"/>
            <a:chExt cx="4783764" cy="3187895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8AB283A0-CFC3-4AD5-9A17-CD3A8E199AEA}"/>
                </a:ext>
              </a:extLst>
            </p:cNvPr>
            <p:cNvGrpSpPr/>
            <p:nvPr userDrawn="1"/>
          </p:nvGrpSpPr>
          <p:grpSpPr>
            <a:xfrm>
              <a:off x="569285" y="2308296"/>
              <a:ext cx="4783764" cy="628388"/>
              <a:chOff x="569285" y="2308296"/>
              <a:chExt cx="4783764" cy="628388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14F9A96F-DC76-44F0-A759-D781D228DE1F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200" name="오각형 13">
                  <a:extLst>
                    <a:ext uri="{FF2B5EF4-FFF2-40B4-BE49-F238E27FC236}">
                      <a16:creationId xmlns:a16="http://schemas.microsoft.com/office/drawing/2014/main" id="{BF762A8C-2C3B-4FFF-90D0-CD2A7F1FA87C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1" name="오각형 13">
                  <a:extLst>
                    <a:ext uri="{FF2B5EF4-FFF2-40B4-BE49-F238E27FC236}">
                      <a16:creationId xmlns:a16="http://schemas.microsoft.com/office/drawing/2014/main" id="{6E0DE689-89A0-46D8-8662-249B92130ABB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6D751D8E-76A1-4A19-A186-6B1B8AD72EE4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F59D6203-4604-434A-BB27-CCF0E23C3ACB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199" name="오각형 13">
                <a:extLst>
                  <a:ext uri="{FF2B5EF4-FFF2-40B4-BE49-F238E27FC236}">
                    <a16:creationId xmlns:a16="http://schemas.microsoft.com/office/drawing/2014/main" id="{818AB3C9-1560-450D-B7EA-48C86BDF042D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prstClr val="black"/>
                    </a:solidFill>
                  </a:rPr>
                  <a:t>1</a:t>
                </a:r>
                <a:endParaRPr lang="ko-KR" altLang="en-US" sz="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B81D4448-4FF3-4FC9-985C-6585C367F0ED}"/>
                </a:ext>
              </a:extLst>
            </p:cNvPr>
            <p:cNvGrpSpPr/>
            <p:nvPr userDrawn="1"/>
          </p:nvGrpSpPr>
          <p:grpSpPr>
            <a:xfrm>
              <a:off x="569285" y="2948173"/>
              <a:ext cx="4783764" cy="628388"/>
              <a:chOff x="569285" y="2992671"/>
              <a:chExt cx="4783764" cy="628388"/>
            </a:xfrm>
          </p:grpSpPr>
          <p:grpSp>
            <p:nvGrpSpPr>
              <p:cNvPr id="192" name="그룹 191">
                <a:extLst>
                  <a:ext uri="{FF2B5EF4-FFF2-40B4-BE49-F238E27FC236}">
                    <a16:creationId xmlns:a16="http://schemas.microsoft.com/office/drawing/2014/main" id="{958F8D87-0281-416A-A8DE-41CFB013948D}"/>
                  </a:ext>
                </a:extLst>
              </p:cNvPr>
              <p:cNvGrpSpPr/>
              <p:nvPr userDrawn="1"/>
            </p:nvGrpSpPr>
            <p:grpSpPr>
              <a:xfrm>
                <a:off x="569285" y="2992671"/>
                <a:ext cx="700495" cy="628388"/>
                <a:chOff x="608298" y="2992671"/>
                <a:chExt cx="700495" cy="628388"/>
              </a:xfrm>
            </p:grpSpPr>
            <p:sp>
              <p:nvSpPr>
                <p:cNvPr id="194" name="오각형 13">
                  <a:extLst>
                    <a:ext uri="{FF2B5EF4-FFF2-40B4-BE49-F238E27FC236}">
                      <a16:creationId xmlns:a16="http://schemas.microsoft.com/office/drawing/2014/main" id="{45C66424-514E-419C-88A2-9A9B12AF3A2C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3048638"/>
                  <a:ext cx="466997" cy="504056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오각형 13">
                  <a:extLst>
                    <a:ext uri="{FF2B5EF4-FFF2-40B4-BE49-F238E27FC236}">
                      <a16:creationId xmlns:a16="http://schemas.microsoft.com/office/drawing/2014/main" id="{34E3AF8B-A65F-4C72-86B7-3C5184DB9749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3048638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87651572-BDC0-4CBF-9584-2521CBC6A03A}"/>
                    </a:ext>
                  </a:extLst>
                </p:cNvPr>
                <p:cNvSpPr/>
                <p:nvPr userDrawn="1"/>
              </p:nvSpPr>
              <p:spPr>
                <a:xfrm>
                  <a:off x="1075295" y="3494280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63E7298B-D43E-47F0-A2ED-8A4EA6E4E807}"/>
                    </a:ext>
                  </a:extLst>
                </p:cNvPr>
                <p:cNvSpPr/>
                <p:nvPr userDrawn="1"/>
              </p:nvSpPr>
              <p:spPr>
                <a:xfrm>
                  <a:off x="1075295" y="2992671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193" name="오각형 13">
                <a:extLst>
                  <a:ext uri="{FF2B5EF4-FFF2-40B4-BE49-F238E27FC236}">
                    <a16:creationId xmlns:a16="http://schemas.microsoft.com/office/drawing/2014/main" id="{B798EA47-A329-4B23-96C0-27A6D4FA0682}"/>
                  </a:ext>
                </a:extLst>
              </p:cNvPr>
              <p:cNvSpPr/>
              <p:nvPr userDrawn="1"/>
            </p:nvSpPr>
            <p:spPr>
              <a:xfrm flipH="1">
                <a:off x="919533" y="3048707"/>
                <a:ext cx="4433516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prstClr val="black"/>
                    </a:solidFill>
                  </a:rPr>
                  <a:t>2</a:t>
                </a:r>
                <a:endParaRPr lang="ko-KR" altLang="en-US" sz="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F1D70178-9901-4FF7-8A3D-2E5E17537ABB}"/>
                </a:ext>
              </a:extLst>
            </p:cNvPr>
            <p:cNvGrpSpPr/>
            <p:nvPr userDrawn="1"/>
          </p:nvGrpSpPr>
          <p:grpSpPr>
            <a:xfrm>
              <a:off x="569285" y="3588050"/>
              <a:ext cx="4783764" cy="628388"/>
              <a:chOff x="569285" y="2308296"/>
              <a:chExt cx="4783764" cy="628388"/>
            </a:xfrm>
          </p:grpSpPr>
          <p:grpSp>
            <p:nvGrpSpPr>
              <p:cNvPr id="186" name="그룹 185">
                <a:extLst>
                  <a:ext uri="{FF2B5EF4-FFF2-40B4-BE49-F238E27FC236}">
                    <a16:creationId xmlns:a16="http://schemas.microsoft.com/office/drawing/2014/main" id="{D041E4C9-C38E-4EDB-9E57-29B7B9F3C255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188" name="오각형 13">
                  <a:extLst>
                    <a:ext uri="{FF2B5EF4-FFF2-40B4-BE49-F238E27FC236}">
                      <a16:creationId xmlns:a16="http://schemas.microsoft.com/office/drawing/2014/main" id="{5D18589D-BD23-4568-A839-12889F465C86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9" name="오각형 13">
                  <a:extLst>
                    <a:ext uri="{FF2B5EF4-FFF2-40B4-BE49-F238E27FC236}">
                      <a16:creationId xmlns:a16="http://schemas.microsoft.com/office/drawing/2014/main" id="{601BF8F6-503F-44A4-ACA1-67B79EAE68F0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0" name="직사각형 189">
                  <a:extLst>
                    <a:ext uri="{FF2B5EF4-FFF2-40B4-BE49-F238E27FC236}">
                      <a16:creationId xmlns:a16="http://schemas.microsoft.com/office/drawing/2014/main" id="{332B0453-782F-44F5-B7F9-BD463DFD64AD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91" name="직사각형 190">
                  <a:extLst>
                    <a:ext uri="{FF2B5EF4-FFF2-40B4-BE49-F238E27FC236}">
                      <a16:creationId xmlns:a16="http://schemas.microsoft.com/office/drawing/2014/main" id="{1BA8C80F-3B09-446B-82C2-EEB9A61864DA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187" name="오각형 13">
                <a:extLst>
                  <a:ext uri="{FF2B5EF4-FFF2-40B4-BE49-F238E27FC236}">
                    <a16:creationId xmlns:a16="http://schemas.microsoft.com/office/drawing/2014/main" id="{43ECAC11-2CF8-4077-BFD6-6334DC42F6FB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prstClr val="black"/>
                    </a:solidFill>
                  </a:rPr>
                  <a:t>3</a:t>
                </a:r>
                <a:endParaRPr lang="ko-KR" altLang="en-US" sz="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B99B30FF-4BBE-438A-8454-55053787A8F2}"/>
                </a:ext>
              </a:extLst>
            </p:cNvPr>
            <p:cNvGrpSpPr/>
            <p:nvPr userDrawn="1"/>
          </p:nvGrpSpPr>
          <p:grpSpPr>
            <a:xfrm>
              <a:off x="569285" y="4227927"/>
              <a:ext cx="4783764" cy="628388"/>
              <a:chOff x="569285" y="2992671"/>
              <a:chExt cx="4783764" cy="628388"/>
            </a:xfrm>
          </p:grpSpPr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66D1D14F-DB72-4A17-A9D2-193ECBF8EAAA}"/>
                  </a:ext>
                </a:extLst>
              </p:cNvPr>
              <p:cNvGrpSpPr/>
              <p:nvPr userDrawn="1"/>
            </p:nvGrpSpPr>
            <p:grpSpPr>
              <a:xfrm>
                <a:off x="569285" y="2992671"/>
                <a:ext cx="700495" cy="628388"/>
                <a:chOff x="608298" y="2992671"/>
                <a:chExt cx="700495" cy="628388"/>
              </a:xfrm>
            </p:grpSpPr>
            <p:sp>
              <p:nvSpPr>
                <p:cNvPr id="182" name="오각형 13">
                  <a:extLst>
                    <a:ext uri="{FF2B5EF4-FFF2-40B4-BE49-F238E27FC236}">
                      <a16:creationId xmlns:a16="http://schemas.microsoft.com/office/drawing/2014/main" id="{F0649119-543E-4D57-8AAD-652363E3A9FB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3048638"/>
                  <a:ext cx="466997" cy="504056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3" name="오각형 13">
                  <a:extLst>
                    <a:ext uri="{FF2B5EF4-FFF2-40B4-BE49-F238E27FC236}">
                      <a16:creationId xmlns:a16="http://schemas.microsoft.com/office/drawing/2014/main" id="{B51DCC02-3F70-48B1-BCCB-A60D234A3B6F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3048638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3DA5143B-7AC6-451D-9FE5-A97F5F4526B4}"/>
                    </a:ext>
                  </a:extLst>
                </p:cNvPr>
                <p:cNvSpPr/>
                <p:nvPr userDrawn="1"/>
              </p:nvSpPr>
              <p:spPr>
                <a:xfrm>
                  <a:off x="1075295" y="3494280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85" name="직사각형 184">
                  <a:extLst>
                    <a:ext uri="{FF2B5EF4-FFF2-40B4-BE49-F238E27FC236}">
                      <a16:creationId xmlns:a16="http://schemas.microsoft.com/office/drawing/2014/main" id="{47D3109F-20D5-405D-97E3-8C2E19EF0DD3}"/>
                    </a:ext>
                  </a:extLst>
                </p:cNvPr>
                <p:cNvSpPr/>
                <p:nvPr userDrawn="1"/>
              </p:nvSpPr>
              <p:spPr>
                <a:xfrm>
                  <a:off x="1075295" y="2992671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181" name="오각형 13">
                <a:extLst>
                  <a:ext uri="{FF2B5EF4-FFF2-40B4-BE49-F238E27FC236}">
                    <a16:creationId xmlns:a16="http://schemas.microsoft.com/office/drawing/2014/main" id="{DB61E191-F435-4D4E-9CD2-9A7DB9796114}"/>
                  </a:ext>
                </a:extLst>
              </p:cNvPr>
              <p:cNvSpPr/>
              <p:nvPr userDrawn="1"/>
            </p:nvSpPr>
            <p:spPr>
              <a:xfrm flipH="1">
                <a:off x="919533" y="3048707"/>
                <a:ext cx="4433516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prstClr val="black"/>
                    </a:solidFill>
                  </a:rPr>
                  <a:t>4</a:t>
                </a:r>
                <a:endParaRPr lang="ko-KR" altLang="en-US" sz="9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4AD34B0B-A8C4-4919-BB49-CAD8CB849154}"/>
                </a:ext>
              </a:extLst>
            </p:cNvPr>
            <p:cNvGrpSpPr/>
            <p:nvPr userDrawn="1"/>
          </p:nvGrpSpPr>
          <p:grpSpPr>
            <a:xfrm>
              <a:off x="569285" y="4867803"/>
              <a:ext cx="4783764" cy="628388"/>
              <a:chOff x="569285" y="2308296"/>
              <a:chExt cx="4783764" cy="628388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:a16="http://schemas.microsoft.com/office/drawing/2014/main" id="{924C0C5C-294B-472C-81C2-AE6520242BDA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176" name="오각형 13">
                  <a:extLst>
                    <a:ext uri="{FF2B5EF4-FFF2-40B4-BE49-F238E27FC236}">
                      <a16:creationId xmlns:a16="http://schemas.microsoft.com/office/drawing/2014/main" id="{D20D0BC7-7A9A-44DE-967B-41D079B2F602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7" name="오각형 13">
                  <a:extLst>
                    <a:ext uri="{FF2B5EF4-FFF2-40B4-BE49-F238E27FC236}">
                      <a16:creationId xmlns:a16="http://schemas.microsoft.com/office/drawing/2014/main" id="{AC25ABF1-39CD-4F4A-9F08-9908FD01CF44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9DFCD9CD-E756-4405-9DA7-0EA199ED2DB3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  <p:sp>
              <p:nvSpPr>
                <p:cNvPr id="179" name="직사각형 178">
                  <a:extLst>
                    <a:ext uri="{FF2B5EF4-FFF2-40B4-BE49-F238E27FC236}">
                      <a16:creationId xmlns:a16="http://schemas.microsoft.com/office/drawing/2014/main" id="{D245B7D1-29BA-4308-B97E-59EC7223ABA6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/>
                </a:p>
              </p:txBody>
            </p:sp>
          </p:grpSp>
          <p:sp>
            <p:nvSpPr>
              <p:cNvPr id="175" name="오각형 13">
                <a:extLst>
                  <a:ext uri="{FF2B5EF4-FFF2-40B4-BE49-F238E27FC236}">
                    <a16:creationId xmlns:a16="http://schemas.microsoft.com/office/drawing/2014/main" id="{97FA4DA6-C557-4D12-BB14-1A60A3F554BF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prstClr val="black"/>
                    </a:solidFill>
                  </a:rPr>
                  <a:t>5</a:t>
                </a:r>
                <a:endParaRPr lang="ko-KR" altLang="en-US" sz="9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2A9C73F-024E-4DE3-88D8-4442526E8C2D}"/>
              </a:ext>
            </a:extLst>
          </p:cNvPr>
          <p:cNvGrpSpPr/>
          <p:nvPr userDrawn="1"/>
        </p:nvGrpSpPr>
        <p:grpSpPr>
          <a:xfrm>
            <a:off x="5164603" y="3222763"/>
            <a:ext cx="1984556" cy="1328375"/>
            <a:chOff x="5073888" y="4730636"/>
            <a:chExt cx="2257836" cy="1511297"/>
          </a:xfrm>
        </p:grpSpPr>
        <p:grpSp>
          <p:nvGrpSpPr>
            <p:cNvPr id="207" name="그룹 206">
              <a:extLst>
                <a:ext uri="{FF2B5EF4-FFF2-40B4-BE49-F238E27FC236}">
                  <a16:creationId xmlns:a16="http://schemas.microsoft.com/office/drawing/2014/main" id="{F7E0E479-3EA1-4033-8D9B-3F2AFCF21BFE}"/>
                </a:ext>
              </a:extLst>
            </p:cNvPr>
            <p:cNvGrpSpPr/>
            <p:nvPr userDrawn="1"/>
          </p:nvGrpSpPr>
          <p:grpSpPr>
            <a:xfrm>
              <a:off x="5073888" y="4730636"/>
              <a:ext cx="2257836" cy="719876"/>
              <a:chOff x="5599494" y="1867537"/>
              <a:chExt cx="3024000" cy="964154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7B68D2F0-2891-4A1D-8808-23E45AB21635}"/>
                  </a:ext>
                </a:extLst>
              </p:cNvPr>
              <p:cNvSpPr/>
              <p:nvPr userDrawn="1"/>
            </p:nvSpPr>
            <p:spPr>
              <a:xfrm>
                <a:off x="5599494" y="2000760"/>
                <a:ext cx="3024000" cy="830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·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1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·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3435B18-EE1C-4862-879F-DBA61DA4A757}"/>
                  </a:ext>
                </a:extLst>
              </p:cNvPr>
              <p:cNvSpPr/>
              <p:nvPr userDrawn="1"/>
            </p:nvSpPr>
            <p:spPr>
              <a:xfrm>
                <a:off x="6158421" y="1867537"/>
                <a:ext cx="1981560" cy="2771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목록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B4D3F5F-1158-4F9E-95E7-B13C604BAB4E}"/>
                </a:ext>
              </a:extLst>
            </p:cNvPr>
            <p:cNvGrpSpPr/>
            <p:nvPr userDrawn="1"/>
          </p:nvGrpSpPr>
          <p:grpSpPr>
            <a:xfrm>
              <a:off x="5073888" y="5522057"/>
              <a:ext cx="2257836" cy="719876"/>
              <a:chOff x="5599494" y="1867537"/>
              <a:chExt cx="3024000" cy="964154"/>
            </a:xfrm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EB601198-BA42-404B-B21F-94BF251BE65C}"/>
                  </a:ext>
                </a:extLst>
              </p:cNvPr>
              <p:cNvSpPr/>
              <p:nvPr userDrawn="1"/>
            </p:nvSpPr>
            <p:spPr>
              <a:xfrm>
                <a:off x="5599494" y="2000760"/>
                <a:ext cx="3024000" cy="8309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·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1</a:t>
                </a:r>
              </a:p>
              <a:p>
                <a:r>
                  <a:rPr lang="en-US" altLang="ko-KR" sz="900" dirty="0">
                    <a:solidFill>
                      <a:schemeClr val="tx1"/>
                    </a:solidFill>
                  </a:rPr>
                  <a:t>·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내용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D4C40573-9B27-4520-9FFA-298F49E9A3AA}"/>
                  </a:ext>
                </a:extLst>
              </p:cNvPr>
              <p:cNvSpPr/>
              <p:nvPr userDrawn="1"/>
            </p:nvSpPr>
            <p:spPr>
              <a:xfrm>
                <a:off x="6158421" y="1867537"/>
                <a:ext cx="1981560" cy="2771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목록</a:t>
                </a:r>
                <a:r>
                  <a:rPr lang="en-US" altLang="ko-KR" sz="9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053B860-474D-4185-A66E-25CD7829DC93}"/>
              </a:ext>
            </a:extLst>
          </p:cNvPr>
          <p:cNvGrpSpPr/>
          <p:nvPr userDrawn="1"/>
        </p:nvGrpSpPr>
        <p:grpSpPr>
          <a:xfrm>
            <a:off x="5569315" y="4706419"/>
            <a:ext cx="4142787" cy="1602305"/>
            <a:chOff x="3961496" y="3099014"/>
            <a:chExt cx="5610788" cy="2756018"/>
          </a:xfrm>
        </p:grpSpPr>
        <p:grpSp>
          <p:nvGrpSpPr>
            <p:cNvPr id="294" name="그룹 293">
              <a:extLst>
                <a:ext uri="{FF2B5EF4-FFF2-40B4-BE49-F238E27FC236}">
                  <a16:creationId xmlns:a16="http://schemas.microsoft.com/office/drawing/2014/main" id="{ABA96B5A-1B64-4876-ACB3-657D74380AC9}"/>
                </a:ext>
              </a:extLst>
            </p:cNvPr>
            <p:cNvGrpSpPr/>
            <p:nvPr/>
          </p:nvGrpSpPr>
          <p:grpSpPr>
            <a:xfrm>
              <a:off x="4779047" y="3430587"/>
              <a:ext cx="2351971" cy="1183726"/>
              <a:chOff x="5893471" y="1808163"/>
              <a:chExt cx="2351971" cy="1183726"/>
            </a:xfrm>
          </p:grpSpPr>
          <p:cxnSp>
            <p:nvCxnSpPr>
              <p:cNvPr id="398" name="직선 연결선 397">
                <a:extLst>
                  <a:ext uri="{FF2B5EF4-FFF2-40B4-BE49-F238E27FC236}">
                    <a16:creationId xmlns:a16="http://schemas.microsoft.com/office/drawing/2014/main" id="{06DD9E99-C0AF-4194-8AB5-298B7FCC53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1838325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직선 연결선 398">
                <a:extLst>
                  <a:ext uri="{FF2B5EF4-FFF2-40B4-BE49-F238E27FC236}">
                    <a16:creationId xmlns:a16="http://schemas.microsoft.com/office/drawing/2014/main" id="{C1AB6C13-4D71-428A-8228-4032272E7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99188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직선 연결선 399">
                <a:extLst>
                  <a:ext uri="{FF2B5EF4-FFF2-40B4-BE49-F238E27FC236}">
                    <a16:creationId xmlns:a16="http://schemas.microsoft.com/office/drawing/2014/main" id="{1B9F211F-D20B-475C-BACC-74C290E65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02254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1" name="그룹 400">
                <a:extLst>
                  <a:ext uri="{FF2B5EF4-FFF2-40B4-BE49-F238E27FC236}">
                    <a16:creationId xmlns:a16="http://schemas.microsoft.com/office/drawing/2014/main" id="{AFD96580-6661-4737-8CC7-8D77D3E90BBC}"/>
                  </a:ext>
                </a:extLst>
              </p:cNvPr>
              <p:cNvGrpSpPr/>
              <p:nvPr/>
            </p:nvGrpSpPr>
            <p:grpSpPr>
              <a:xfrm>
                <a:off x="6204109" y="1808163"/>
                <a:ext cx="1173163" cy="1144641"/>
                <a:chOff x="6204109" y="1808163"/>
                <a:chExt cx="1173163" cy="1144641"/>
              </a:xfrm>
            </p:grpSpPr>
            <p:sp>
              <p:nvSpPr>
                <p:cNvPr id="423" name="사각형: 둥근 위쪽 모서리 422">
                  <a:extLst>
                    <a:ext uri="{FF2B5EF4-FFF2-40B4-BE49-F238E27FC236}">
                      <a16:creationId xmlns:a16="http://schemas.microsoft.com/office/drawing/2014/main" id="{81CCD11C-A87F-4D17-A683-3613836EB044}"/>
                    </a:ext>
                  </a:extLst>
                </p:cNvPr>
                <p:cNvSpPr/>
                <p:nvPr/>
              </p:nvSpPr>
              <p:spPr>
                <a:xfrm>
                  <a:off x="6310554" y="1808163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처방항생제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4" name="사각형: 둥근 위쪽 모서리 423">
                  <a:extLst>
                    <a:ext uri="{FF2B5EF4-FFF2-40B4-BE49-F238E27FC236}">
                      <a16:creationId xmlns:a16="http://schemas.microsoft.com/office/drawing/2014/main" id="{BD247BAD-2704-45DB-BF00-A4E5705736CA}"/>
                    </a:ext>
                  </a:extLst>
                </p:cNvPr>
                <p:cNvSpPr/>
                <p:nvPr/>
              </p:nvSpPr>
              <p:spPr>
                <a:xfrm>
                  <a:off x="6204109" y="2181139"/>
                  <a:ext cx="117316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Ceftriaxone</a:t>
                  </a:r>
                </a:p>
              </p:txBody>
            </p:sp>
            <p:sp>
              <p:nvSpPr>
                <p:cNvPr id="425" name="사각형: 둥근 위쪽 모서리 424">
                  <a:extLst>
                    <a:ext uri="{FF2B5EF4-FFF2-40B4-BE49-F238E27FC236}">
                      <a16:creationId xmlns:a16="http://schemas.microsoft.com/office/drawing/2014/main" id="{E6D83FA0-A899-45E8-96C6-09CD332F8A93}"/>
                    </a:ext>
                  </a:extLst>
                </p:cNvPr>
                <p:cNvSpPr/>
                <p:nvPr/>
              </p:nvSpPr>
              <p:spPr>
                <a:xfrm>
                  <a:off x="6204109" y="236689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ko-KR" sz="500" dirty="0" err="1">
                      <a:solidFill>
                        <a:srgbClr val="000000"/>
                      </a:solidFill>
                      <a:latin typeface="+mn-ea"/>
                    </a:rPr>
                    <a:t>Ertapenem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6" name="사각형: 둥근 위쪽 모서리 425">
                  <a:extLst>
                    <a:ext uri="{FF2B5EF4-FFF2-40B4-BE49-F238E27FC236}">
                      <a16:creationId xmlns:a16="http://schemas.microsoft.com/office/drawing/2014/main" id="{89937F3B-C428-486E-A239-393863913AAA}"/>
                    </a:ext>
                  </a:extLst>
                </p:cNvPr>
                <p:cNvSpPr/>
                <p:nvPr/>
              </p:nvSpPr>
              <p:spPr>
                <a:xfrm>
                  <a:off x="6204109" y="255265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ko-KR" sz="500" dirty="0" err="1">
                      <a:solidFill>
                        <a:srgbClr val="000000"/>
                      </a:solidFill>
                      <a:latin typeface="+mn-ea"/>
                    </a:rPr>
                    <a:t>Cefixime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7" name="사각형: 둥근 위쪽 모서리 426">
                  <a:extLst>
                    <a:ext uri="{FF2B5EF4-FFF2-40B4-BE49-F238E27FC236}">
                      <a16:creationId xmlns:a16="http://schemas.microsoft.com/office/drawing/2014/main" id="{E3D2395D-7387-4CB4-83D0-D050FD41863A}"/>
                    </a:ext>
                  </a:extLst>
                </p:cNvPr>
                <p:cNvSpPr/>
                <p:nvPr/>
              </p:nvSpPr>
              <p:spPr>
                <a:xfrm>
                  <a:off x="6204109" y="2738418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ko-KR" sz="500" dirty="0" err="1">
                      <a:solidFill>
                        <a:srgbClr val="000000"/>
                      </a:solidFill>
                      <a:latin typeface="+mn-ea"/>
                    </a:rPr>
                    <a:t>Metronidazole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8" name="사각형: 둥근 위쪽 모서리 427">
                  <a:extLst>
                    <a:ext uri="{FF2B5EF4-FFF2-40B4-BE49-F238E27FC236}">
                      <a16:creationId xmlns:a16="http://schemas.microsoft.com/office/drawing/2014/main" id="{79BDC9E3-3CAC-4920-BDEA-4E44A0307FC9}"/>
                    </a:ext>
                  </a:extLst>
                </p:cNvPr>
                <p:cNvSpPr/>
                <p:nvPr/>
              </p:nvSpPr>
              <p:spPr>
                <a:xfrm>
                  <a:off x="6204109" y="199537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Ciprofloxacin</a:t>
                  </a:r>
                </a:p>
              </p:txBody>
            </p:sp>
          </p:grpSp>
          <p:grpSp>
            <p:nvGrpSpPr>
              <p:cNvPr id="402" name="그룹 401">
                <a:extLst>
                  <a:ext uri="{FF2B5EF4-FFF2-40B4-BE49-F238E27FC236}">
                    <a16:creationId xmlns:a16="http://schemas.microsoft.com/office/drawing/2014/main" id="{0B4D9383-E6D0-4714-8DDF-A34D84231BB6}"/>
                  </a:ext>
                </a:extLst>
              </p:cNvPr>
              <p:cNvGrpSpPr/>
              <p:nvPr/>
            </p:nvGrpSpPr>
            <p:grpSpPr>
              <a:xfrm>
                <a:off x="5893471" y="1808163"/>
                <a:ext cx="500534" cy="1144641"/>
                <a:chOff x="5893471" y="1808163"/>
                <a:chExt cx="500534" cy="1144641"/>
              </a:xfrm>
            </p:grpSpPr>
            <p:sp>
              <p:nvSpPr>
                <p:cNvPr id="417" name="사각형: 둥근 위쪽 모서리 416">
                  <a:extLst>
                    <a:ext uri="{FF2B5EF4-FFF2-40B4-BE49-F238E27FC236}">
                      <a16:creationId xmlns:a16="http://schemas.microsoft.com/office/drawing/2014/main" id="{0F44C7B6-9661-4074-B086-758225174E07}"/>
                    </a:ext>
                  </a:extLst>
                </p:cNvPr>
                <p:cNvSpPr/>
                <p:nvPr/>
              </p:nvSpPr>
              <p:spPr>
                <a:xfrm>
                  <a:off x="5893471" y="1808163"/>
                  <a:ext cx="500534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순위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18" name="사각형: 둥근 위쪽 모서리 417">
                  <a:extLst>
                    <a:ext uri="{FF2B5EF4-FFF2-40B4-BE49-F238E27FC236}">
                      <a16:creationId xmlns:a16="http://schemas.microsoft.com/office/drawing/2014/main" id="{B45CEF27-BCF6-4BFB-969D-9DBB49B0C5B8}"/>
                    </a:ext>
                  </a:extLst>
                </p:cNvPr>
                <p:cNvSpPr/>
                <p:nvPr/>
              </p:nvSpPr>
              <p:spPr>
                <a:xfrm>
                  <a:off x="6016774" y="218113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</a:p>
              </p:txBody>
            </p:sp>
            <p:sp>
              <p:nvSpPr>
                <p:cNvPr id="419" name="사각형: 둥근 위쪽 모서리 418">
                  <a:extLst>
                    <a:ext uri="{FF2B5EF4-FFF2-40B4-BE49-F238E27FC236}">
                      <a16:creationId xmlns:a16="http://schemas.microsoft.com/office/drawing/2014/main" id="{0B827C51-CAD5-4A69-AA7C-B783A2C9D2BB}"/>
                    </a:ext>
                  </a:extLst>
                </p:cNvPr>
                <p:cNvSpPr/>
                <p:nvPr/>
              </p:nvSpPr>
              <p:spPr>
                <a:xfrm>
                  <a:off x="6019273" y="236689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420" name="사각형: 둥근 위쪽 모서리 419">
                  <a:extLst>
                    <a:ext uri="{FF2B5EF4-FFF2-40B4-BE49-F238E27FC236}">
                      <a16:creationId xmlns:a16="http://schemas.microsoft.com/office/drawing/2014/main" id="{F5F635AD-8DE4-4C3B-91C7-20DC310BD73A}"/>
                    </a:ext>
                  </a:extLst>
                </p:cNvPr>
                <p:cNvSpPr/>
                <p:nvPr/>
              </p:nvSpPr>
              <p:spPr>
                <a:xfrm>
                  <a:off x="6012361" y="255265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421" name="사각형: 둥근 위쪽 모서리 420">
                  <a:extLst>
                    <a:ext uri="{FF2B5EF4-FFF2-40B4-BE49-F238E27FC236}">
                      <a16:creationId xmlns:a16="http://schemas.microsoft.com/office/drawing/2014/main" id="{7FB0A252-E753-4CE6-B6DE-4084DC74B88D}"/>
                    </a:ext>
                  </a:extLst>
                </p:cNvPr>
                <p:cNvSpPr/>
                <p:nvPr/>
              </p:nvSpPr>
              <p:spPr>
                <a:xfrm>
                  <a:off x="6012361" y="2738418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5</a:t>
                  </a:r>
                </a:p>
              </p:txBody>
            </p:sp>
            <p:sp>
              <p:nvSpPr>
                <p:cNvPr id="422" name="사각형: 둥근 위쪽 모서리 421">
                  <a:extLst>
                    <a:ext uri="{FF2B5EF4-FFF2-40B4-BE49-F238E27FC236}">
                      <a16:creationId xmlns:a16="http://schemas.microsoft.com/office/drawing/2014/main" id="{18AA6AB0-8855-4CD7-B638-71E5B8F141DC}"/>
                    </a:ext>
                  </a:extLst>
                </p:cNvPr>
                <p:cNvSpPr/>
                <p:nvPr/>
              </p:nvSpPr>
              <p:spPr>
                <a:xfrm>
                  <a:off x="6012361" y="199537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</a:p>
              </p:txBody>
            </p:sp>
          </p:grpSp>
          <p:grpSp>
            <p:nvGrpSpPr>
              <p:cNvPr id="403" name="그룹 402">
                <a:extLst>
                  <a:ext uri="{FF2B5EF4-FFF2-40B4-BE49-F238E27FC236}">
                    <a16:creationId xmlns:a16="http://schemas.microsoft.com/office/drawing/2014/main" id="{32CFBCD6-843A-4870-B1F6-DE03BA4B2E0D}"/>
                  </a:ext>
                </a:extLst>
              </p:cNvPr>
              <p:cNvGrpSpPr/>
              <p:nvPr/>
            </p:nvGrpSpPr>
            <p:grpSpPr>
              <a:xfrm>
                <a:off x="7512611" y="1808163"/>
                <a:ext cx="732831" cy="1091407"/>
                <a:chOff x="7512611" y="1808163"/>
                <a:chExt cx="732831" cy="1091407"/>
              </a:xfrm>
            </p:grpSpPr>
            <p:sp>
              <p:nvSpPr>
                <p:cNvPr id="411" name="사각형: 둥근 위쪽 모서리 410">
                  <a:extLst>
                    <a:ext uri="{FF2B5EF4-FFF2-40B4-BE49-F238E27FC236}">
                      <a16:creationId xmlns:a16="http://schemas.microsoft.com/office/drawing/2014/main" id="{4FE2A231-6D14-4F1C-86D2-5721B8C841ED}"/>
                    </a:ext>
                  </a:extLst>
                </p:cNvPr>
                <p:cNvSpPr/>
                <p:nvPr/>
              </p:nvSpPr>
              <p:spPr>
                <a:xfrm>
                  <a:off x="7512611" y="1808163"/>
                  <a:ext cx="732831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Barplot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12" name="사각형: 둥근 위쪽 모서리 411">
                  <a:extLst>
                    <a:ext uri="{FF2B5EF4-FFF2-40B4-BE49-F238E27FC236}">
                      <a16:creationId xmlns:a16="http://schemas.microsoft.com/office/drawing/2014/main" id="{395F88F9-CD10-474D-BD8C-7BB44413F3C8}"/>
                    </a:ext>
                  </a:extLst>
                </p:cNvPr>
                <p:cNvSpPr/>
                <p:nvPr/>
              </p:nvSpPr>
              <p:spPr>
                <a:xfrm>
                  <a:off x="7673369" y="2234373"/>
                  <a:ext cx="488574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13" name="사각형: 둥근 위쪽 모서리 412">
                  <a:extLst>
                    <a:ext uri="{FF2B5EF4-FFF2-40B4-BE49-F238E27FC236}">
                      <a16:creationId xmlns:a16="http://schemas.microsoft.com/office/drawing/2014/main" id="{5FA9A961-8DA3-49A5-80B1-CFB470F7F43D}"/>
                    </a:ext>
                  </a:extLst>
                </p:cNvPr>
                <p:cNvSpPr/>
                <p:nvPr/>
              </p:nvSpPr>
              <p:spPr>
                <a:xfrm>
                  <a:off x="7673369" y="2420133"/>
                  <a:ext cx="297783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14" name="사각형: 둥근 위쪽 모서리 413">
                  <a:extLst>
                    <a:ext uri="{FF2B5EF4-FFF2-40B4-BE49-F238E27FC236}">
                      <a16:creationId xmlns:a16="http://schemas.microsoft.com/office/drawing/2014/main" id="{03E4F30B-3D1B-4E99-A194-40F3C439BFA5}"/>
                    </a:ext>
                  </a:extLst>
                </p:cNvPr>
                <p:cNvSpPr/>
                <p:nvPr/>
              </p:nvSpPr>
              <p:spPr>
                <a:xfrm>
                  <a:off x="7673369" y="2605893"/>
                  <a:ext cx="227982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15" name="사각형: 둥근 위쪽 모서리 414">
                  <a:extLst>
                    <a:ext uri="{FF2B5EF4-FFF2-40B4-BE49-F238E27FC236}">
                      <a16:creationId xmlns:a16="http://schemas.microsoft.com/office/drawing/2014/main" id="{CE59F492-BE0E-46A2-A680-6972637E14E5}"/>
                    </a:ext>
                  </a:extLst>
                </p:cNvPr>
                <p:cNvSpPr/>
                <p:nvPr/>
              </p:nvSpPr>
              <p:spPr>
                <a:xfrm>
                  <a:off x="7673369" y="2791652"/>
                  <a:ext cx="4649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16" name="사각형: 둥근 위쪽 모서리 415">
                  <a:extLst>
                    <a:ext uri="{FF2B5EF4-FFF2-40B4-BE49-F238E27FC236}">
                      <a16:creationId xmlns:a16="http://schemas.microsoft.com/office/drawing/2014/main" id="{D5C621DF-C179-40CF-833F-C241105C1458}"/>
                    </a:ext>
                  </a:extLst>
                </p:cNvPr>
                <p:cNvSpPr/>
                <p:nvPr/>
              </p:nvSpPr>
              <p:spPr>
                <a:xfrm>
                  <a:off x="7673369" y="2048613"/>
                  <a:ext cx="50637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751B23D8-FA15-4836-9A4D-0272D66AE36C}"/>
                  </a:ext>
                </a:extLst>
              </p:cNvPr>
              <p:cNvGrpSpPr/>
              <p:nvPr/>
            </p:nvGrpSpPr>
            <p:grpSpPr>
              <a:xfrm>
                <a:off x="7067723" y="1808163"/>
                <a:ext cx="605646" cy="1144641"/>
                <a:chOff x="7067723" y="1808163"/>
                <a:chExt cx="605646" cy="1144641"/>
              </a:xfrm>
            </p:grpSpPr>
            <p:sp>
              <p:nvSpPr>
                <p:cNvPr id="405" name="사각형: 둥근 위쪽 모서리 404">
                  <a:extLst>
                    <a:ext uri="{FF2B5EF4-FFF2-40B4-BE49-F238E27FC236}">
                      <a16:creationId xmlns:a16="http://schemas.microsoft.com/office/drawing/2014/main" id="{BBE5AB78-A4EE-41C1-A6A6-5305EAAB28AB}"/>
                    </a:ext>
                  </a:extLst>
                </p:cNvPr>
                <p:cNvSpPr/>
                <p:nvPr/>
              </p:nvSpPr>
              <p:spPr>
                <a:xfrm>
                  <a:off x="7067723" y="1808163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건수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06" name="사각형: 둥근 위쪽 모서리 405">
                  <a:extLst>
                    <a:ext uri="{FF2B5EF4-FFF2-40B4-BE49-F238E27FC236}">
                      <a16:creationId xmlns:a16="http://schemas.microsoft.com/office/drawing/2014/main" id="{8906C9AD-E766-4B32-9A9F-D899C2A596DA}"/>
                    </a:ext>
                  </a:extLst>
                </p:cNvPr>
                <p:cNvSpPr/>
                <p:nvPr/>
              </p:nvSpPr>
              <p:spPr>
                <a:xfrm>
                  <a:off x="7187267" y="218113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21</a:t>
                  </a:r>
                </a:p>
              </p:txBody>
            </p:sp>
            <p:sp>
              <p:nvSpPr>
                <p:cNvPr id="407" name="사각형: 둥근 위쪽 모서리 406">
                  <a:extLst>
                    <a:ext uri="{FF2B5EF4-FFF2-40B4-BE49-F238E27FC236}">
                      <a16:creationId xmlns:a16="http://schemas.microsoft.com/office/drawing/2014/main" id="{BD69B1DF-3EEA-44FA-90AE-28FF862BD1FA}"/>
                    </a:ext>
                  </a:extLst>
                </p:cNvPr>
                <p:cNvSpPr/>
                <p:nvPr/>
              </p:nvSpPr>
              <p:spPr>
                <a:xfrm>
                  <a:off x="7187267" y="236689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12</a:t>
                  </a:r>
                </a:p>
              </p:txBody>
            </p:sp>
            <p:sp>
              <p:nvSpPr>
                <p:cNvPr id="408" name="사각형: 둥근 위쪽 모서리 407">
                  <a:extLst>
                    <a:ext uri="{FF2B5EF4-FFF2-40B4-BE49-F238E27FC236}">
                      <a16:creationId xmlns:a16="http://schemas.microsoft.com/office/drawing/2014/main" id="{71FADFC2-8F2F-4B26-AC59-4A1E6D1B2DC6}"/>
                    </a:ext>
                  </a:extLst>
                </p:cNvPr>
                <p:cNvSpPr/>
                <p:nvPr/>
              </p:nvSpPr>
              <p:spPr>
                <a:xfrm>
                  <a:off x="7187267" y="255265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8</a:t>
                  </a:r>
                </a:p>
              </p:txBody>
            </p:sp>
            <p:sp>
              <p:nvSpPr>
                <p:cNvPr id="409" name="사각형: 둥근 위쪽 모서리 408">
                  <a:extLst>
                    <a:ext uri="{FF2B5EF4-FFF2-40B4-BE49-F238E27FC236}">
                      <a16:creationId xmlns:a16="http://schemas.microsoft.com/office/drawing/2014/main" id="{63D66A99-B1C3-4B38-8A4A-665BBFE9115A}"/>
                    </a:ext>
                  </a:extLst>
                </p:cNvPr>
                <p:cNvSpPr/>
                <p:nvPr/>
              </p:nvSpPr>
              <p:spPr>
                <a:xfrm>
                  <a:off x="7187267" y="2738418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2</a:t>
                  </a:r>
                </a:p>
              </p:txBody>
            </p:sp>
            <p:sp>
              <p:nvSpPr>
                <p:cNvPr id="410" name="사각형: 둥근 위쪽 모서리 409">
                  <a:extLst>
                    <a:ext uri="{FF2B5EF4-FFF2-40B4-BE49-F238E27FC236}">
                      <a16:creationId xmlns:a16="http://schemas.microsoft.com/office/drawing/2014/main" id="{866B3DD8-FE5D-40AD-8EBA-E2AA8F6BFE73}"/>
                    </a:ext>
                  </a:extLst>
                </p:cNvPr>
                <p:cNvSpPr/>
                <p:nvPr/>
              </p:nvSpPr>
              <p:spPr>
                <a:xfrm>
                  <a:off x="7187267" y="199537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22</a:t>
                  </a:r>
                </a:p>
              </p:txBody>
            </p:sp>
          </p:grpSp>
        </p:grpSp>
        <p:grpSp>
          <p:nvGrpSpPr>
            <p:cNvPr id="295" name="그룹 294">
              <a:extLst>
                <a:ext uri="{FF2B5EF4-FFF2-40B4-BE49-F238E27FC236}">
                  <a16:creationId xmlns:a16="http://schemas.microsoft.com/office/drawing/2014/main" id="{D980067B-C3BE-4704-9047-1805966E3A2D}"/>
                </a:ext>
              </a:extLst>
            </p:cNvPr>
            <p:cNvGrpSpPr/>
            <p:nvPr/>
          </p:nvGrpSpPr>
          <p:grpSpPr>
            <a:xfrm>
              <a:off x="7220313" y="3430587"/>
              <a:ext cx="2351971" cy="1183726"/>
              <a:chOff x="5893471" y="1808163"/>
              <a:chExt cx="2351971" cy="1183726"/>
            </a:xfrm>
          </p:grpSpPr>
          <p:cxnSp>
            <p:nvCxnSpPr>
              <p:cNvPr id="367" name="직선 연결선 366">
                <a:extLst>
                  <a:ext uri="{FF2B5EF4-FFF2-40B4-BE49-F238E27FC236}">
                    <a16:creationId xmlns:a16="http://schemas.microsoft.com/office/drawing/2014/main" id="{D2B1A022-83D3-4E19-8DBE-CDC64809A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1838325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 367">
                <a:extLst>
                  <a:ext uri="{FF2B5EF4-FFF2-40B4-BE49-F238E27FC236}">
                    <a16:creationId xmlns:a16="http://schemas.microsoft.com/office/drawing/2014/main" id="{51A29E12-5153-48B4-9457-2C92EDA53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99188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직선 연결선 368">
                <a:extLst>
                  <a:ext uri="{FF2B5EF4-FFF2-40B4-BE49-F238E27FC236}">
                    <a16:creationId xmlns:a16="http://schemas.microsoft.com/office/drawing/2014/main" id="{063B116D-826D-490E-99A2-B0A1BB9B3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02254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0" name="그룹 369">
                <a:extLst>
                  <a:ext uri="{FF2B5EF4-FFF2-40B4-BE49-F238E27FC236}">
                    <a16:creationId xmlns:a16="http://schemas.microsoft.com/office/drawing/2014/main" id="{A694FBD6-462F-47E9-BC63-4E9AD2519E0B}"/>
                  </a:ext>
                </a:extLst>
              </p:cNvPr>
              <p:cNvGrpSpPr/>
              <p:nvPr/>
            </p:nvGrpSpPr>
            <p:grpSpPr>
              <a:xfrm>
                <a:off x="6204109" y="1808163"/>
                <a:ext cx="1173163" cy="1144641"/>
                <a:chOff x="6204109" y="1808163"/>
                <a:chExt cx="1173163" cy="1144641"/>
              </a:xfrm>
            </p:grpSpPr>
            <p:sp>
              <p:nvSpPr>
                <p:cNvPr id="392" name="사각형: 둥근 위쪽 모서리 391">
                  <a:extLst>
                    <a:ext uri="{FF2B5EF4-FFF2-40B4-BE49-F238E27FC236}">
                      <a16:creationId xmlns:a16="http://schemas.microsoft.com/office/drawing/2014/main" id="{3F4CD3D5-9126-470F-987F-E8AB599DA634}"/>
                    </a:ext>
                  </a:extLst>
                </p:cNvPr>
                <p:cNvSpPr/>
                <p:nvPr/>
              </p:nvSpPr>
              <p:spPr>
                <a:xfrm>
                  <a:off x="6310554" y="1808163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처방항생제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93" name="사각형: 둥근 위쪽 모서리 392">
                  <a:extLst>
                    <a:ext uri="{FF2B5EF4-FFF2-40B4-BE49-F238E27FC236}">
                      <a16:creationId xmlns:a16="http://schemas.microsoft.com/office/drawing/2014/main" id="{25045768-CE86-490A-852E-BE0B971DD3FA}"/>
                    </a:ext>
                  </a:extLst>
                </p:cNvPr>
                <p:cNvSpPr/>
                <p:nvPr/>
              </p:nvSpPr>
              <p:spPr>
                <a:xfrm>
                  <a:off x="6204109" y="2181139"/>
                  <a:ext cx="117316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Ciprofloxacin</a:t>
                  </a:r>
                </a:p>
              </p:txBody>
            </p:sp>
            <p:sp>
              <p:nvSpPr>
                <p:cNvPr id="394" name="사각형: 둥근 위쪽 모서리 393">
                  <a:extLst>
                    <a:ext uri="{FF2B5EF4-FFF2-40B4-BE49-F238E27FC236}">
                      <a16:creationId xmlns:a16="http://schemas.microsoft.com/office/drawing/2014/main" id="{4A542054-1A89-43BF-9106-7682926C84BB}"/>
                    </a:ext>
                  </a:extLst>
                </p:cNvPr>
                <p:cNvSpPr/>
                <p:nvPr/>
              </p:nvSpPr>
              <p:spPr>
                <a:xfrm>
                  <a:off x="6204109" y="236689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Ertapenem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95" name="사각형: 둥근 위쪽 모서리 394">
                  <a:extLst>
                    <a:ext uri="{FF2B5EF4-FFF2-40B4-BE49-F238E27FC236}">
                      <a16:creationId xmlns:a16="http://schemas.microsoft.com/office/drawing/2014/main" id="{3FA9EEF4-4032-4966-88AF-EB680FCD7997}"/>
                    </a:ext>
                  </a:extLst>
                </p:cNvPr>
                <p:cNvSpPr/>
                <p:nvPr/>
              </p:nvSpPr>
              <p:spPr>
                <a:xfrm>
                  <a:off x="6204109" y="255265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Cefixime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96" name="사각형: 둥근 위쪽 모서리 395">
                  <a:extLst>
                    <a:ext uri="{FF2B5EF4-FFF2-40B4-BE49-F238E27FC236}">
                      <a16:creationId xmlns:a16="http://schemas.microsoft.com/office/drawing/2014/main" id="{9F26C4CE-EB7C-43F1-9688-BA5308A386B4}"/>
                    </a:ext>
                  </a:extLst>
                </p:cNvPr>
                <p:cNvSpPr/>
                <p:nvPr/>
              </p:nvSpPr>
              <p:spPr>
                <a:xfrm>
                  <a:off x="6204109" y="2738418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Cefotaxime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97" name="사각형: 둥근 위쪽 모서리 396">
                  <a:extLst>
                    <a:ext uri="{FF2B5EF4-FFF2-40B4-BE49-F238E27FC236}">
                      <a16:creationId xmlns:a16="http://schemas.microsoft.com/office/drawing/2014/main" id="{03A64B91-39EA-4575-9D72-6D049893D22B}"/>
                    </a:ext>
                  </a:extLst>
                </p:cNvPr>
                <p:cNvSpPr/>
                <p:nvPr/>
              </p:nvSpPr>
              <p:spPr>
                <a:xfrm>
                  <a:off x="6204109" y="199537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Ceftriaxone</a:t>
                  </a:r>
                </a:p>
              </p:txBody>
            </p:sp>
          </p:grpSp>
          <p:grpSp>
            <p:nvGrpSpPr>
              <p:cNvPr id="371" name="그룹 370">
                <a:extLst>
                  <a:ext uri="{FF2B5EF4-FFF2-40B4-BE49-F238E27FC236}">
                    <a16:creationId xmlns:a16="http://schemas.microsoft.com/office/drawing/2014/main" id="{DB280163-4E6A-417C-802B-A3E5AE83C1D8}"/>
                  </a:ext>
                </a:extLst>
              </p:cNvPr>
              <p:cNvGrpSpPr/>
              <p:nvPr/>
            </p:nvGrpSpPr>
            <p:grpSpPr>
              <a:xfrm>
                <a:off x="5893471" y="1808163"/>
                <a:ext cx="500534" cy="1144641"/>
                <a:chOff x="5893471" y="1808163"/>
                <a:chExt cx="500534" cy="1144641"/>
              </a:xfrm>
            </p:grpSpPr>
            <p:sp>
              <p:nvSpPr>
                <p:cNvPr id="386" name="사각형: 둥근 위쪽 모서리 385">
                  <a:extLst>
                    <a:ext uri="{FF2B5EF4-FFF2-40B4-BE49-F238E27FC236}">
                      <a16:creationId xmlns:a16="http://schemas.microsoft.com/office/drawing/2014/main" id="{C5104C92-0F58-42AC-B468-53FADC128A7C}"/>
                    </a:ext>
                  </a:extLst>
                </p:cNvPr>
                <p:cNvSpPr/>
                <p:nvPr/>
              </p:nvSpPr>
              <p:spPr>
                <a:xfrm>
                  <a:off x="5893471" y="1808163"/>
                  <a:ext cx="500534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순위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87" name="사각형: 둥근 위쪽 모서리 386">
                  <a:extLst>
                    <a:ext uri="{FF2B5EF4-FFF2-40B4-BE49-F238E27FC236}">
                      <a16:creationId xmlns:a16="http://schemas.microsoft.com/office/drawing/2014/main" id="{936E5D95-74EE-4A06-857C-C5F058FD7917}"/>
                    </a:ext>
                  </a:extLst>
                </p:cNvPr>
                <p:cNvSpPr/>
                <p:nvPr/>
              </p:nvSpPr>
              <p:spPr>
                <a:xfrm>
                  <a:off x="6016774" y="218113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</a:p>
              </p:txBody>
            </p:sp>
            <p:sp>
              <p:nvSpPr>
                <p:cNvPr id="388" name="사각형: 둥근 위쪽 모서리 387">
                  <a:extLst>
                    <a:ext uri="{FF2B5EF4-FFF2-40B4-BE49-F238E27FC236}">
                      <a16:creationId xmlns:a16="http://schemas.microsoft.com/office/drawing/2014/main" id="{06DBBD70-4EFE-4AFF-818B-3F3E7523C7B3}"/>
                    </a:ext>
                  </a:extLst>
                </p:cNvPr>
                <p:cNvSpPr/>
                <p:nvPr/>
              </p:nvSpPr>
              <p:spPr>
                <a:xfrm>
                  <a:off x="6019273" y="236689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89" name="사각형: 둥근 위쪽 모서리 388">
                  <a:extLst>
                    <a:ext uri="{FF2B5EF4-FFF2-40B4-BE49-F238E27FC236}">
                      <a16:creationId xmlns:a16="http://schemas.microsoft.com/office/drawing/2014/main" id="{74026812-94F3-41AA-8630-75759ADF2209}"/>
                    </a:ext>
                  </a:extLst>
                </p:cNvPr>
                <p:cNvSpPr/>
                <p:nvPr/>
              </p:nvSpPr>
              <p:spPr>
                <a:xfrm>
                  <a:off x="6012361" y="255265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90" name="사각형: 둥근 위쪽 모서리 389">
                  <a:extLst>
                    <a:ext uri="{FF2B5EF4-FFF2-40B4-BE49-F238E27FC236}">
                      <a16:creationId xmlns:a16="http://schemas.microsoft.com/office/drawing/2014/main" id="{0447EF37-C9FA-4524-807B-D5E13E83709E}"/>
                    </a:ext>
                  </a:extLst>
                </p:cNvPr>
                <p:cNvSpPr/>
                <p:nvPr/>
              </p:nvSpPr>
              <p:spPr>
                <a:xfrm>
                  <a:off x="6012361" y="2738418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5</a:t>
                  </a:r>
                </a:p>
              </p:txBody>
            </p:sp>
            <p:sp>
              <p:nvSpPr>
                <p:cNvPr id="391" name="사각형: 둥근 위쪽 모서리 390">
                  <a:extLst>
                    <a:ext uri="{FF2B5EF4-FFF2-40B4-BE49-F238E27FC236}">
                      <a16:creationId xmlns:a16="http://schemas.microsoft.com/office/drawing/2014/main" id="{CA6E8318-694E-4B9D-BBEC-3A19267E4887}"/>
                    </a:ext>
                  </a:extLst>
                </p:cNvPr>
                <p:cNvSpPr/>
                <p:nvPr/>
              </p:nvSpPr>
              <p:spPr>
                <a:xfrm>
                  <a:off x="6012361" y="199537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</a:p>
              </p:txBody>
            </p:sp>
          </p:grpSp>
          <p:grpSp>
            <p:nvGrpSpPr>
              <p:cNvPr id="372" name="그룹 371">
                <a:extLst>
                  <a:ext uri="{FF2B5EF4-FFF2-40B4-BE49-F238E27FC236}">
                    <a16:creationId xmlns:a16="http://schemas.microsoft.com/office/drawing/2014/main" id="{516D6EA1-1A02-4E98-AE82-BF5251FEA459}"/>
                  </a:ext>
                </a:extLst>
              </p:cNvPr>
              <p:cNvGrpSpPr/>
              <p:nvPr/>
            </p:nvGrpSpPr>
            <p:grpSpPr>
              <a:xfrm>
                <a:off x="7512611" y="1808163"/>
                <a:ext cx="732831" cy="1091407"/>
                <a:chOff x="7512611" y="1808163"/>
                <a:chExt cx="732831" cy="1091407"/>
              </a:xfrm>
            </p:grpSpPr>
            <p:sp>
              <p:nvSpPr>
                <p:cNvPr id="380" name="사각형: 둥근 위쪽 모서리 379">
                  <a:extLst>
                    <a:ext uri="{FF2B5EF4-FFF2-40B4-BE49-F238E27FC236}">
                      <a16:creationId xmlns:a16="http://schemas.microsoft.com/office/drawing/2014/main" id="{604840BC-C225-4138-AE58-D7494A2DA7B2}"/>
                    </a:ext>
                  </a:extLst>
                </p:cNvPr>
                <p:cNvSpPr/>
                <p:nvPr/>
              </p:nvSpPr>
              <p:spPr>
                <a:xfrm>
                  <a:off x="7512611" y="1808163"/>
                  <a:ext cx="732831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Barplot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81" name="사각형: 둥근 위쪽 모서리 380">
                  <a:extLst>
                    <a:ext uri="{FF2B5EF4-FFF2-40B4-BE49-F238E27FC236}">
                      <a16:creationId xmlns:a16="http://schemas.microsoft.com/office/drawing/2014/main" id="{0503C966-DC88-489E-97C0-06E7F84909A3}"/>
                    </a:ext>
                  </a:extLst>
                </p:cNvPr>
                <p:cNvSpPr/>
                <p:nvPr/>
              </p:nvSpPr>
              <p:spPr>
                <a:xfrm>
                  <a:off x="7673369" y="2234373"/>
                  <a:ext cx="455032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82" name="사각형: 둥근 위쪽 모서리 381">
                  <a:extLst>
                    <a:ext uri="{FF2B5EF4-FFF2-40B4-BE49-F238E27FC236}">
                      <a16:creationId xmlns:a16="http://schemas.microsoft.com/office/drawing/2014/main" id="{F7EBD317-5D59-4C7F-99DF-6D84A2BE9FD0}"/>
                    </a:ext>
                  </a:extLst>
                </p:cNvPr>
                <p:cNvSpPr/>
                <p:nvPr/>
              </p:nvSpPr>
              <p:spPr>
                <a:xfrm>
                  <a:off x="7673369" y="2420133"/>
                  <a:ext cx="292590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83" name="사각형: 둥근 위쪽 모서리 382">
                  <a:extLst>
                    <a:ext uri="{FF2B5EF4-FFF2-40B4-BE49-F238E27FC236}">
                      <a16:creationId xmlns:a16="http://schemas.microsoft.com/office/drawing/2014/main" id="{8AF27DCE-38D6-48A6-BBCB-3AE411FBD98D}"/>
                    </a:ext>
                  </a:extLst>
                </p:cNvPr>
                <p:cNvSpPr/>
                <p:nvPr/>
              </p:nvSpPr>
              <p:spPr>
                <a:xfrm>
                  <a:off x="7673369" y="2605893"/>
                  <a:ext cx="264670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84" name="사각형: 둥근 위쪽 모서리 383">
                  <a:extLst>
                    <a:ext uri="{FF2B5EF4-FFF2-40B4-BE49-F238E27FC236}">
                      <a16:creationId xmlns:a16="http://schemas.microsoft.com/office/drawing/2014/main" id="{506DC5F9-A5AD-4E99-B712-57E13F5E0A65}"/>
                    </a:ext>
                  </a:extLst>
                </p:cNvPr>
                <p:cNvSpPr/>
                <p:nvPr/>
              </p:nvSpPr>
              <p:spPr>
                <a:xfrm>
                  <a:off x="7673369" y="2791652"/>
                  <a:ext cx="222789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85" name="사각형: 둥근 위쪽 모서리 384">
                  <a:extLst>
                    <a:ext uri="{FF2B5EF4-FFF2-40B4-BE49-F238E27FC236}">
                      <a16:creationId xmlns:a16="http://schemas.microsoft.com/office/drawing/2014/main" id="{F6C567ED-84B3-4AE1-9503-C78B091C2541}"/>
                    </a:ext>
                  </a:extLst>
                </p:cNvPr>
                <p:cNvSpPr/>
                <p:nvPr/>
              </p:nvSpPr>
              <p:spPr>
                <a:xfrm>
                  <a:off x="7673369" y="2048613"/>
                  <a:ext cx="50637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73" name="그룹 372">
                <a:extLst>
                  <a:ext uri="{FF2B5EF4-FFF2-40B4-BE49-F238E27FC236}">
                    <a16:creationId xmlns:a16="http://schemas.microsoft.com/office/drawing/2014/main" id="{66BA553B-4244-497F-8AD2-1F1BDEEC9343}"/>
                  </a:ext>
                </a:extLst>
              </p:cNvPr>
              <p:cNvGrpSpPr/>
              <p:nvPr/>
            </p:nvGrpSpPr>
            <p:grpSpPr>
              <a:xfrm>
                <a:off x="7067723" y="1808163"/>
                <a:ext cx="605646" cy="1144641"/>
                <a:chOff x="7067723" y="1808163"/>
                <a:chExt cx="605646" cy="1144641"/>
              </a:xfrm>
            </p:grpSpPr>
            <p:sp>
              <p:nvSpPr>
                <p:cNvPr id="374" name="사각형: 둥근 위쪽 모서리 373">
                  <a:extLst>
                    <a:ext uri="{FF2B5EF4-FFF2-40B4-BE49-F238E27FC236}">
                      <a16:creationId xmlns:a16="http://schemas.microsoft.com/office/drawing/2014/main" id="{2F7C3CA3-AA21-4661-AA5C-D110FDBC89F9}"/>
                    </a:ext>
                  </a:extLst>
                </p:cNvPr>
                <p:cNvSpPr/>
                <p:nvPr/>
              </p:nvSpPr>
              <p:spPr>
                <a:xfrm>
                  <a:off x="7067723" y="1808163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건수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75" name="사각형: 둥근 위쪽 모서리 374">
                  <a:extLst>
                    <a:ext uri="{FF2B5EF4-FFF2-40B4-BE49-F238E27FC236}">
                      <a16:creationId xmlns:a16="http://schemas.microsoft.com/office/drawing/2014/main" id="{D075D64C-6A6B-4D52-BFEA-BFEE7A21D54B}"/>
                    </a:ext>
                  </a:extLst>
                </p:cNvPr>
                <p:cNvSpPr/>
                <p:nvPr/>
              </p:nvSpPr>
              <p:spPr>
                <a:xfrm>
                  <a:off x="7187267" y="218113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9</a:t>
                  </a:r>
                </a:p>
              </p:txBody>
            </p:sp>
            <p:sp>
              <p:nvSpPr>
                <p:cNvPr id="376" name="사각형: 둥근 위쪽 모서리 375">
                  <a:extLst>
                    <a:ext uri="{FF2B5EF4-FFF2-40B4-BE49-F238E27FC236}">
                      <a16:creationId xmlns:a16="http://schemas.microsoft.com/office/drawing/2014/main" id="{872BC2BE-E01D-40B0-8331-B661DD370B8A}"/>
                    </a:ext>
                  </a:extLst>
                </p:cNvPr>
                <p:cNvSpPr/>
                <p:nvPr/>
              </p:nvSpPr>
              <p:spPr>
                <a:xfrm>
                  <a:off x="7187267" y="236689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5</a:t>
                  </a:r>
                </a:p>
              </p:txBody>
            </p:sp>
            <p:sp>
              <p:nvSpPr>
                <p:cNvPr id="377" name="사각형: 둥근 위쪽 모서리 376">
                  <a:extLst>
                    <a:ext uri="{FF2B5EF4-FFF2-40B4-BE49-F238E27FC236}">
                      <a16:creationId xmlns:a16="http://schemas.microsoft.com/office/drawing/2014/main" id="{8C8457D6-6899-44DC-9C31-8829B30DABD5}"/>
                    </a:ext>
                  </a:extLst>
                </p:cNvPr>
                <p:cNvSpPr/>
                <p:nvPr/>
              </p:nvSpPr>
              <p:spPr>
                <a:xfrm>
                  <a:off x="7187267" y="255265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78" name="사각형: 둥근 위쪽 모서리 377">
                  <a:extLst>
                    <a:ext uri="{FF2B5EF4-FFF2-40B4-BE49-F238E27FC236}">
                      <a16:creationId xmlns:a16="http://schemas.microsoft.com/office/drawing/2014/main" id="{8C8F9226-5D64-4321-B7B3-17D6AC3FBCE2}"/>
                    </a:ext>
                  </a:extLst>
                </p:cNvPr>
                <p:cNvSpPr/>
                <p:nvPr/>
              </p:nvSpPr>
              <p:spPr>
                <a:xfrm>
                  <a:off x="7187267" y="2738418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79" name="사각형: 둥근 위쪽 모서리 378">
                  <a:extLst>
                    <a:ext uri="{FF2B5EF4-FFF2-40B4-BE49-F238E27FC236}">
                      <a16:creationId xmlns:a16="http://schemas.microsoft.com/office/drawing/2014/main" id="{4723DE3F-7097-4D3F-B1D6-901D55DBEE76}"/>
                    </a:ext>
                  </a:extLst>
                </p:cNvPr>
                <p:cNvSpPr/>
                <p:nvPr/>
              </p:nvSpPr>
              <p:spPr>
                <a:xfrm>
                  <a:off x="7187267" y="199537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10</a:t>
                  </a:r>
                </a:p>
              </p:txBody>
            </p:sp>
          </p:grpSp>
        </p:grp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F2E9656B-C936-4E03-B4AC-FEF51209309B}"/>
                </a:ext>
              </a:extLst>
            </p:cNvPr>
            <p:cNvGrpSpPr/>
            <p:nvPr/>
          </p:nvGrpSpPr>
          <p:grpSpPr>
            <a:xfrm>
              <a:off x="4779047" y="4671306"/>
              <a:ext cx="2351971" cy="1183726"/>
              <a:chOff x="5893471" y="1808163"/>
              <a:chExt cx="2351971" cy="1183726"/>
            </a:xfrm>
          </p:grpSpPr>
          <p:cxnSp>
            <p:nvCxnSpPr>
              <p:cNvPr id="335" name="직선 연결선 334">
                <a:extLst>
                  <a:ext uri="{FF2B5EF4-FFF2-40B4-BE49-F238E27FC236}">
                    <a16:creationId xmlns:a16="http://schemas.microsoft.com/office/drawing/2014/main" id="{1EAB9912-4A0B-4879-9D46-087C1A536E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1838325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 335">
                <a:extLst>
                  <a:ext uri="{FF2B5EF4-FFF2-40B4-BE49-F238E27FC236}">
                    <a16:creationId xmlns:a16="http://schemas.microsoft.com/office/drawing/2014/main" id="{59A0467B-1530-4A88-97CE-5D1CAA009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99188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 336">
                <a:extLst>
                  <a:ext uri="{FF2B5EF4-FFF2-40B4-BE49-F238E27FC236}">
                    <a16:creationId xmlns:a16="http://schemas.microsoft.com/office/drawing/2014/main" id="{87D89FDE-545F-4060-A23D-B467F41D6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02254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8" name="그룹 337">
                <a:extLst>
                  <a:ext uri="{FF2B5EF4-FFF2-40B4-BE49-F238E27FC236}">
                    <a16:creationId xmlns:a16="http://schemas.microsoft.com/office/drawing/2014/main" id="{9E800E79-4E9F-4974-A699-863F3B6121B9}"/>
                  </a:ext>
                </a:extLst>
              </p:cNvPr>
              <p:cNvGrpSpPr/>
              <p:nvPr/>
            </p:nvGrpSpPr>
            <p:grpSpPr>
              <a:xfrm>
                <a:off x="6204109" y="1808163"/>
                <a:ext cx="1173163" cy="1144641"/>
                <a:chOff x="6204109" y="1808163"/>
                <a:chExt cx="1173163" cy="1144641"/>
              </a:xfrm>
            </p:grpSpPr>
            <p:sp>
              <p:nvSpPr>
                <p:cNvPr id="361" name="사각형: 둥근 위쪽 모서리 360">
                  <a:extLst>
                    <a:ext uri="{FF2B5EF4-FFF2-40B4-BE49-F238E27FC236}">
                      <a16:creationId xmlns:a16="http://schemas.microsoft.com/office/drawing/2014/main" id="{91ECC89F-C37C-4D80-B9AB-2799ACBA331D}"/>
                    </a:ext>
                  </a:extLst>
                </p:cNvPr>
                <p:cNvSpPr/>
                <p:nvPr/>
              </p:nvSpPr>
              <p:spPr>
                <a:xfrm>
                  <a:off x="6310554" y="1808163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처방항생제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62" name="사각형: 둥근 위쪽 모서리 361">
                  <a:extLst>
                    <a:ext uri="{FF2B5EF4-FFF2-40B4-BE49-F238E27FC236}">
                      <a16:creationId xmlns:a16="http://schemas.microsoft.com/office/drawing/2014/main" id="{837F6E06-EB79-474D-92B9-6B78F4BC6504}"/>
                    </a:ext>
                  </a:extLst>
                </p:cNvPr>
                <p:cNvSpPr/>
                <p:nvPr/>
              </p:nvSpPr>
              <p:spPr>
                <a:xfrm>
                  <a:off x="6204109" y="2181139"/>
                  <a:ext cx="117316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Cefixime</a:t>
                  </a:r>
                </a:p>
              </p:txBody>
            </p:sp>
            <p:sp>
              <p:nvSpPr>
                <p:cNvPr id="363" name="사각형: 둥근 위쪽 모서리 362">
                  <a:extLst>
                    <a:ext uri="{FF2B5EF4-FFF2-40B4-BE49-F238E27FC236}">
                      <a16:creationId xmlns:a16="http://schemas.microsoft.com/office/drawing/2014/main" id="{4974BC03-B761-4387-95FC-2D8AA3877DE8}"/>
                    </a:ext>
                  </a:extLst>
                </p:cNvPr>
                <p:cNvSpPr/>
                <p:nvPr/>
              </p:nvSpPr>
              <p:spPr>
                <a:xfrm>
                  <a:off x="6204109" y="236689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Ertapenem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4" name="사각형: 둥근 위쪽 모서리 363">
                  <a:extLst>
                    <a:ext uri="{FF2B5EF4-FFF2-40B4-BE49-F238E27FC236}">
                      <a16:creationId xmlns:a16="http://schemas.microsoft.com/office/drawing/2014/main" id="{79150241-B13D-450E-8BC3-E708A6E4C537}"/>
                    </a:ext>
                  </a:extLst>
                </p:cNvPr>
                <p:cNvSpPr/>
                <p:nvPr/>
              </p:nvSpPr>
              <p:spPr>
                <a:xfrm>
                  <a:off x="6204109" y="255265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Cefditoren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5" name="사각형: 둥근 위쪽 모서리 364">
                  <a:extLst>
                    <a:ext uri="{FF2B5EF4-FFF2-40B4-BE49-F238E27FC236}">
                      <a16:creationId xmlns:a16="http://schemas.microsoft.com/office/drawing/2014/main" id="{2573E544-2215-4B99-9D5D-71CAC3F7AF06}"/>
                    </a:ext>
                  </a:extLst>
                </p:cNvPr>
                <p:cNvSpPr/>
                <p:nvPr/>
              </p:nvSpPr>
              <p:spPr>
                <a:xfrm>
                  <a:off x="6204109" y="2738418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Amikacin+</a:t>
                  </a:r>
                  <a:b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</a:b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Cefotaxime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6" name="사각형: 둥근 위쪽 모서리 365">
                  <a:extLst>
                    <a:ext uri="{FF2B5EF4-FFF2-40B4-BE49-F238E27FC236}">
                      <a16:creationId xmlns:a16="http://schemas.microsoft.com/office/drawing/2014/main" id="{763635AF-2103-433B-9741-FAEA818F26B3}"/>
                    </a:ext>
                  </a:extLst>
                </p:cNvPr>
                <p:cNvSpPr/>
                <p:nvPr/>
              </p:nvSpPr>
              <p:spPr>
                <a:xfrm>
                  <a:off x="6204109" y="199537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Ciprofloxacin</a:t>
                  </a:r>
                </a:p>
              </p:txBody>
            </p:sp>
          </p:grpSp>
          <p:grpSp>
            <p:nvGrpSpPr>
              <p:cNvPr id="339" name="그룹 338">
                <a:extLst>
                  <a:ext uri="{FF2B5EF4-FFF2-40B4-BE49-F238E27FC236}">
                    <a16:creationId xmlns:a16="http://schemas.microsoft.com/office/drawing/2014/main" id="{34E27C1A-744C-478D-B3BD-7F270A80E427}"/>
                  </a:ext>
                </a:extLst>
              </p:cNvPr>
              <p:cNvGrpSpPr/>
              <p:nvPr/>
            </p:nvGrpSpPr>
            <p:grpSpPr>
              <a:xfrm>
                <a:off x="5893471" y="1808163"/>
                <a:ext cx="500534" cy="1144641"/>
                <a:chOff x="5893471" y="1808163"/>
                <a:chExt cx="500534" cy="1144641"/>
              </a:xfrm>
            </p:grpSpPr>
            <p:sp>
              <p:nvSpPr>
                <p:cNvPr id="355" name="사각형: 둥근 위쪽 모서리 354">
                  <a:extLst>
                    <a:ext uri="{FF2B5EF4-FFF2-40B4-BE49-F238E27FC236}">
                      <a16:creationId xmlns:a16="http://schemas.microsoft.com/office/drawing/2014/main" id="{D4AEE42C-FC76-4378-A568-481C56EDCB0C}"/>
                    </a:ext>
                  </a:extLst>
                </p:cNvPr>
                <p:cNvSpPr/>
                <p:nvPr/>
              </p:nvSpPr>
              <p:spPr>
                <a:xfrm>
                  <a:off x="5893471" y="1808163"/>
                  <a:ext cx="500534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순위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6" name="사각형: 둥근 위쪽 모서리 355">
                  <a:extLst>
                    <a:ext uri="{FF2B5EF4-FFF2-40B4-BE49-F238E27FC236}">
                      <a16:creationId xmlns:a16="http://schemas.microsoft.com/office/drawing/2014/main" id="{5CB6FA69-908A-4B91-AE9A-1B8D7D8B189D}"/>
                    </a:ext>
                  </a:extLst>
                </p:cNvPr>
                <p:cNvSpPr/>
                <p:nvPr/>
              </p:nvSpPr>
              <p:spPr>
                <a:xfrm>
                  <a:off x="6016774" y="218113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</a:p>
              </p:txBody>
            </p:sp>
            <p:sp>
              <p:nvSpPr>
                <p:cNvPr id="357" name="사각형: 둥근 위쪽 모서리 356">
                  <a:extLst>
                    <a:ext uri="{FF2B5EF4-FFF2-40B4-BE49-F238E27FC236}">
                      <a16:creationId xmlns:a16="http://schemas.microsoft.com/office/drawing/2014/main" id="{F4EDADD1-13F3-44CC-B796-06AEB7E3BB09}"/>
                    </a:ext>
                  </a:extLst>
                </p:cNvPr>
                <p:cNvSpPr/>
                <p:nvPr/>
              </p:nvSpPr>
              <p:spPr>
                <a:xfrm>
                  <a:off x="6019273" y="236689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58" name="사각형: 둥근 위쪽 모서리 357">
                  <a:extLst>
                    <a:ext uri="{FF2B5EF4-FFF2-40B4-BE49-F238E27FC236}">
                      <a16:creationId xmlns:a16="http://schemas.microsoft.com/office/drawing/2014/main" id="{4723F59F-FDFB-4F22-A66F-097D1ECC9ECC}"/>
                    </a:ext>
                  </a:extLst>
                </p:cNvPr>
                <p:cNvSpPr/>
                <p:nvPr/>
              </p:nvSpPr>
              <p:spPr>
                <a:xfrm>
                  <a:off x="6012361" y="255265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59" name="사각형: 둥근 위쪽 모서리 358">
                  <a:extLst>
                    <a:ext uri="{FF2B5EF4-FFF2-40B4-BE49-F238E27FC236}">
                      <a16:creationId xmlns:a16="http://schemas.microsoft.com/office/drawing/2014/main" id="{6EA2B687-9731-44AF-8DC2-D4D90B939B01}"/>
                    </a:ext>
                  </a:extLst>
                </p:cNvPr>
                <p:cNvSpPr/>
                <p:nvPr/>
              </p:nvSpPr>
              <p:spPr>
                <a:xfrm>
                  <a:off x="6012361" y="2738418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60" name="사각형: 둥근 위쪽 모서리 359">
                  <a:extLst>
                    <a:ext uri="{FF2B5EF4-FFF2-40B4-BE49-F238E27FC236}">
                      <a16:creationId xmlns:a16="http://schemas.microsoft.com/office/drawing/2014/main" id="{7337CCF2-E532-46A4-BBDC-F0795D325C91}"/>
                    </a:ext>
                  </a:extLst>
                </p:cNvPr>
                <p:cNvSpPr/>
                <p:nvPr/>
              </p:nvSpPr>
              <p:spPr>
                <a:xfrm>
                  <a:off x="6012361" y="199537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</a:p>
              </p:txBody>
            </p:sp>
          </p:grpSp>
          <p:grpSp>
            <p:nvGrpSpPr>
              <p:cNvPr id="340" name="그룹 339">
                <a:extLst>
                  <a:ext uri="{FF2B5EF4-FFF2-40B4-BE49-F238E27FC236}">
                    <a16:creationId xmlns:a16="http://schemas.microsoft.com/office/drawing/2014/main" id="{5867AEC6-D34F-471F-80C4-A3CEA92AE2AA}"/>
                  </a:ext>
                </a:extLst>
              </p:cNvPr>
              <p:cNvGrpSpPr/>
              <p:nvPr/>
            </p:nvGrpSpPr>
            <p:grpSpPr>
              <a:xfrm>
                <a:off x="7512611" y="1808163"/>
                <a:ext cx="732831" cy="1091407"/>
                <a:chOff x="7512611" y="1808163"/>
                <a:chExt cx="732831" cy="1091407"/>
              </a:xfrm>
            </p:grpSpPr>
            <p:sp>
              <p:nvSpPr>
                <p:cNvPr id="348" name="사각형: 둥근 위쪽 모서리 347">
                  <a:extLst>
                    <a:ext uri="{FF2B5EF4-FFF2-40B4-BE49-F238E27FC236}">
                      <a16:creationId xmlns:a16="http://schemas.microsoft.com/office/drawing/2014/main" id="{D889E070-D049-4349-A3B7-E0AFE77EC885}"/>
                    </a:ext>
                  </a:extLst>
                </p:cNvPr>
                <p:cNvSpPr/>
                <p:nvPr/>
              </p:nvSpPr>
              <p:spPr>
                <a:xfrm>
                  <a:off x="7512611" y="1808163"/>
                  <a:ext cx="732831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Barplot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0" name="사각형: 둥근 위쪽 모서리 349">
                  <a:extLst>
                    <a:ext uri="{FF2B5EF4-FFF2-40B4-BE49-F238E27FC236}">
                      <a16:creationId xmlns:a16="http://schemas.microsoft.com/office/drawing/2014/main" id="{F2F79AC0-3366-41AE-8267-65F282F5CD73}"/>
                    </a:ext>
                  </a:extLst>
                </p:cNvPr>
                <p:cNvSpPr/>
                <p:nvPr/>
              </p:nvSpPr>
              <p:spPr>
                <a:xfrm>
                  <a:off x="7673369" y="2234373"/>
                  <a:ext cx="455032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51" name="사각형: 둥근 위쪽 모서리 350">
                  <a:extLst>
                    <a:ext uri="{FF2B5EF4-FFF2-40B4-BE49-F238E27FC236}">
                      <a16:creationId xmlns:a16="http://schemas.microsoft.com/office/drawing/2014/main" id="{DBFF4BBA-FD5B-439C-A40D-7212B5AA8C10}"/>
                    </a:ext>
                  </a:extLst>
                </p:cNvPr>
                <p:cNvSpPr/>
                <p:nvPr/>
              </p:nvSpPr>
              <p:spPr>
                <a:xfrm>
                  <a:off x="7673369" y="2420133"/>
                  <a:ext cx="148397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52" name="사각형: 둥근 위쪽 모서리 351">
                  <a:extLst>
                    <a:ext uri="{FF2B5EF4-FFF2-40B4-BE49-F238E27FC236}">
                      <a16:creationId xmlns:a16="http://schemas.microsoft.com/office/drawing/2014/main" id="{960B8411-BE4C-43FE-8369-F5F869EF7C46}"/>
                    </a:ext>
                  </a:extLst>
                </p:cNvPr>
                <p:cNvSpPr/>
                <p:nvPr/>
              </p:nvSpPr>
              <p:spPr>
                <a:xfrm>
                  <a:off x="7673370" y="2605893"/>
                  <a:ext cx="62784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53" name="사각형: 둥근 위쪽 모서리 352">
                  <a:extLst>
                    <a:ext uri="{FF2B5EF4-FFF2-40B4-BE49-F238E27FC236}">
                      <a16:creationId xmlns:a16="http://schemas.microsoft.com/office/drawing/2014/main" id="{BD685DDA-24B0-45D2-B858-FD42B3E2B998}"/>
                    </a:ext>
                  </a:extLst>
                </p:cNvPr>
                <p:cNvSpPr/>
                <p:nvPr/>
              </p:nvSpPr>
              <p:spPr>
                <a:xfrm>
                  <a:off x="7673370" y="2791652"/>
                  <a:ext cx="62784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54" name="사각형: 둥근 위쪽 모서리 353">
                  <a:extLst>
                    <a:ext uri="{FF2B5EF4-FFF2-40B4-BE49-F238E27FC236}">
                      <a16:creationId xmlns:a16="http://schemas.microsoft.com/office/drawing/2014/main" id="{E5C987C8-E01B-4F80-BE39-623AF52B39F8}"/>
                    </a:ext>
                  </a:extLst>
                </p:cNvPr>
                <p:cNvSpPr/>
                <p:nvPr/>
              </p:nvSpPr>
              <p:spPr>
                <a:xfrm>
                  <a:off x="7673369" y="2048613"/>
                  <a:ext cx="50637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41" name="그룹 340">
                <a:extLst>
                  <a:ext uri="{FF2B5EF4-FFF2-40B4-BE49-F238E27FC236}">
                    <a16:creationId xmlns:a16="http://schemas.microsoft.com/office/drawing/2014/main" id="{942813E9-F6A6-4C92-A03E-E570F12173C7}"/>
                  </a:ext>
                </a:extLst>
              </p:cNvPr>
              <p:cNvGrpSpPr/>
              <p:nvPr/>
            </p:nvGrpSpPr>
            <p:grpSpPr>
              <a:xfrm>
                <a:off x="7067723" y="1808163"/>
                <a:ext cx="605646" cy="1144641"/>
                <a:chOff x="7067723" y="1808163"/>
                <a:chExt cx="605646" cy="1144641"/>
              </a:xfrm>
            </p:grpSpPr>
            <p:sp>
              <p:nvSpPr>
                <p:cNvPr id="342" name="사각형: 둥근 위쪽 모서리 341">
                  <a:extLst>
                    <a:ext uri="{FF2B5EF4-FFF2-40B4-BE49-F238E27FC236}">
                      <a16:creationId xmlns:a16="http://schemas.microsoft.com/office/drawing/2014/main" id="{5F44923E-F45C-4C57-BC7B-91C2A73F8B41}"/>
                    </a:ext>
                  </a:extLst>
                </p:cNvPr>
                <p:cNvSpPr/>
                <p:nvPr/>
              </p:nvSpPr>
              <p:spPr>
                <a:xfrm>
                  <a:off x="7067723" y="1808163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건수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43" name="사각형: 둥근 위쪽 모서리 342">
                  <a:extLst>
                    <a:ext uri="{FF2B5EF4-FFF2-40B4-BE49-F238E27FC236}">
                      <a16:creationId xmlns:a16="http://schemas.microsoft.com/office/drawing/2014/main" id="{43032068-6760-45E0-9100-BFE5E33E194D}"/>
                    </a:ext>
                  </a:extLst>
                </p:cNvPr>
                <p:cNvSpPr/>
                <p:nvPr/>
              </p:nvSpPr>
              <p:spPr>
                <a:xfrm>
                  <a:off x="7187267" y="218113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33</a:t>
                  </a:r>
                </a:p>
              </p:txBody>
            </p:sp>
            <p:sp>
              <p:nvSpPr>
                <p:cNvPr id="344" name="사각형: 둥근 위쪽 모서리 343">
                  <a:extLst>
                    <a:ext uri="{FF2B5EF4-FFF2-40B4-BE49-F238E27FC236}">
                      <a16:creationId xmlns:a16="http://schemas.microsoft.com/office/drawing/2014/main" id="{B7A697AF-AC8D-49B2-89EC-ACBC00BA9D65}"/>
                    </a:ext>
                  </a:extLst>
                </p:cNvPr>
                <p:cNvSpPr/>
                <p:nvPr/>
              </p:nvSpPr>
              <p:spPr>
                <a:xfrm>
                  <a:off x="7187267" y="236689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11</a:t>
                  </a:r>
                </a:p>
              </p:txBody>
            </p:sp>
            <p:sp>
              <p:nvSpPr>
                <p:cNvPr id="345" name="사각형: 둥근 위쪽 모서리 344">
                  <a:extLst>
                    <a:ext uri="{FF2B5EF4-FFF2-40B4-BE49-F238E27FC236}">
                      <a16:creationId xmlns:a16="http://schemas.microsoft.com/office/drawing/2014/main" id="{4E1E7A68-3762-4C2F-A211-5DB0B08586F5}"/>
                    </a:ext>
                  </a:extLst>
                </p:cNvPr>
                <p:cNvSpPr/>
                <p:nvPr/>
              </p:nvSpPr>
              <p:spPr>
                <a:xfrm>
                  <a:off x="7187267" y="255265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46" name="사각형: 둥근 위쪽 모서리 345">
                  <a:extLst>
                    <a:ext uri="{FF2B5EF4-FFF2-40B4-BE49-F238E27FC236}">
                      <a16:creationId xmlns:a16="http://schemas.microsoft.com/office/drawing/2014/main" id="{CDBCBFB3-5EBB-4FC5-8CFE-5AB4293A773E}"/>
                    </a:ext>
                  </a:extLst>
                </p:cNvPr>
                <p:cNvSpPr/>
                <p:nvPr/>
              </p:nvSpPr>
              <p:spPr>
                <a:xfrm>
                  <a:off x="7187267" y="2738418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47" name="사각형: 둥근 위쪽 모서리 346">
                  <a:extLst>
                    <a:ext uri="{FF2B5EF4-FFF2-40B4-BE49-F238E27FC236}">
                      <a16:creationId xmlns:a16="http://schemas.microsoft.com/office/drawing/2014/main" id="{922C4E2E-9C9B-48AD-AE33-267AD5E7FD97}"/>
                    </a:ext>
                  </a:extLst>
                </p:cNvPr>
                <p:cNvSpPr/>
                <p:nvPr/>
              </p:nvSpPr>
              <p:spPr>
                <a:xfrm>
                  <a:off x="7187267" y="199537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38</a:t>
                  </a:r>
                </a:p>
              </p:txBody>
            </p:sp>
          </p:grpSp>
        </p:grp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64DBAFF8-2DB3-4E69-B4F3-5D5024B66136}"/>
                </a:ext>
              </a:extLst>
            </p:cNvPr>
            <p:cNvGrpSpPr/>
            <p:nvPr/>
          </p:nvGrpSpPr>
          <p:grpSpPr>
            <a:xfrm>
              <a:off x="7220313" y="4671306"/>
              <a:ext cx="2351971" cy="1183726"/>
              <a:chOff x="5893471" y="1808163"/>
              <a:chExt cx="2351971" cy="1183726"/>
            </a:xfrm>
          </p:grpSpPr>
          <p:cxnSp>
            <p:nvCxnSpPr>
              <p:cNvPr id="303" name="직선 연결선 302">
                <a:extLst>
                  <a:ext uri="{FF2B5EF4-FFF2-40B4-BE49-F238E27FC236}">
                    <a16:creationId xmlns:a16="http://schemas.microsoft.com/office/drawing/2014/main" id="{7909FDC8-57F2-416E-91B8-CF8D6A602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1838325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 303">
                <a:extLst>
                  <a:ext uri="{FF2B5EF4-FFF2-40B4-BE49-F238E27FC236}">
                    <a16:creationId xmlns:a16="http://schemas.microsoft.com/office/drawing/2014/main" id="{56F81101-86F5-4437-BD78-8AF340ECD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99188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>
                <a:extLst>
                  <a:ext uri="{FF2B5EF4-FFF2-40B4-BE49-F238E27FC236}">
                    <a16:creationId xmlns:a16="http://schemas.microsoft.com/office/drawing/2014/main" id="{A37B5B3C-6ADF-449E-B97C-F21781471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6392" y="2022549"/>
                <a:ext cx="2227971" cy="0"/>
              </a:xfrm>
              <a:prstGeom prst="line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6" name="그룹 305">
                <a:extLst>
                  <a:ext uri="{FF2B5EF4-FFF2-40B4-BE49-F238E27FC236}">
                    <a16:creationId xmlns:a16="http://schemas.microsoft.com/office/drawing/2014/main" id="{758877BA-E4AE-494C-928A-5D34DEDFBB46}"/>
                  </a:ext>
                </a:extLst>
              </p:cNvPr>
              <p:cNvGrpSpPr/>
              <p:nvPr/>
            </p:nvGrpSpPr>
            <p:grpSpPr>
              <a:xfrm>
                <a:off x="6204109" y="1808163"/>
                <a:ext cx="1263700" cy="1144641"/>
                <a:chOff x="6204109" y="1808163"/>
                <a:chExt cx="1263700" cy="1144641"/>
              </a:xfrm>
            </p:grpSpPr>
            <p:sp>
              <p:nvSpPr>
                <p:cNvPr id="329" name="사각형: 둥근 위쪽 모서리 328">
                  <a:extLst>
                    <a:ext uri="{FF2B5EF4-FFF2-40B4-BE49-F238E27FC236}">
                      <a16:creationId xmlns:a16="http://schemas.microsoft.com/office/drawing/2014/main" id="{037E4C53-05CA-43FC-869F-AFB14BD89CC1}"/>
                    </a:ext>
                  </a:extLst>
                </p:cNvPr>
                <p:cNvSpPr/>
                <p:nvPr/>
              </p:nvSpPr>
              <p:spPr>
                <a:xfrm>
                  <a:off x="6310554" y="1808163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처방항생제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30" name="사각형: 둥근 위쪽 모서리 329">
                  <a:extLst>
                    <a:ext uri="{FF2B5EF4-FFF2-40B4-BE49-F238E27FC236}">
                      <a16:creationId xmlns:a16="http://schemas.microsoft.com/office/drawing/2014/main" id="{ADAFE523-FFA6-42A6-B01D-08B5EE7ED38A}"/>
                    </a:ext>
                  </a:extLst>
                </p:cNvPr>
                <p:cNvSpPr/>
                <p:nvPr/>
              </p:nvSpPr>
              <p:spPr>
                <a:xfrm>
                  <a:off x="6204109" y="2181139"/>
                  <a:ext cx="117316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Ciprofloxacin</a:t>
                  </a:r>
                </a:p>
              </p:txBody>
            </p:sp>
            <p:sp>
              <p:nvSpPr>
                <p:cNvPr id="331" name="사각형: 둥근 위쪽 모서리 330">
                  <a:extLst>
                    <a:ext uri="{FF2B5EF4-FFF2-40B4-BE49-F238E27FC236}">
                      <a16:creationId xmlns:a16="http://schemas.microsoft.com/office/drawing/2014/main" id="{F9DF5088-3EF9-498B-9C12-F58857567A52}"/>
                    </a:ext>
                  </a:extLst>
                </p:cNvPr>
                <p:cNvSpPr/>
                <p:nvPr/>
              </p:nvSpPr>
              <p:spPr>
                <a:xfrm>
                  <a:off x="6204109" y="236689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Ceftriaxone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32" name="사각형: 둥근 위쪽 모서리 331">
                  <a:extLst>
                    <a:ext uri="{FF2B5EF4-FFF2-40B4-BE49-F238E27FC236}">
                      <a16:creationId xmlns:a16="http://schemas.microsoft.com/office/drawing/2014/main" id="{23D9035B-5317-43EF-A597-D8A8A737C02C}"/>
                    </a:ext>
                  </a:extLst>
                </p:cNvPr>
                <p:cNvSpPr/>
                <p:nvPr/>
              </p:nvSpPr>
              <p:spPr>
                <a:xfrm>
                  <a:off x="6204109" y="2552659"/>
                  <a:ext cx="126370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7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Sulfamethoxazole/</a:t>
                  </a:r>
                  <a:b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</a:b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Trimethoprim </a:t>
                  </a:r>
                </a:p>
              </p:txBody>
            </p:sp>
            <p:sp>
              <p:nvSpPr>
                <p:cNvPr id="333" name="사각형: 둥근 위쪽 모서리 332">
                  <a:extLst>
                    <a:ext uri="{FF2B5EF4-FFF2-40B4-BE49-F238E27FC236}">
                      <a16:creationId xmlns:a16="http://schemas.microsoft.com/office/drawing/2014/main" id="{DF1A618B-1A03-4EBE-A56E-19F9B66395AE}"/>
                    </a:ext>
                  </a:extLst>
                </p:cNvPr>
                <p:cNvSpPr/>
                <p:nvPr/>
              </p:nvSpPr>
              <p:spPr>
                <a:xfrm>
                  <a:off x="6204109" y="2738418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rgbClr val="000000"/>
                      </a:solidFill>
                      <a:latin typeface="+mn-ea"/>
                    </a:rPr>
                    <a:t>Ertapenem</a:t>
                  </a:r>
                  <a:endParaRPr lang="en-US" altLang="ko-KR" sz="5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34" name="사각형: 둥근 위쪽 모서리 333">
                  <a:extLst>
                    <a:ext uri="{FF2B5EF4-FFF2-40B4-BE49-F238E27FC236}">
                      <a16:creationId xmlns:a16="http://schemas.microsoft.com/office/drawing/2014/main" id="{21D87AD4-3DE5-43B4-9D1D-145EF85C8643}"/>
                    </a:ext>
                  </a:extLst>
                </p:cNvPr>
                <p:cNvSpPr/>
                <p:nvPr/>
              </p:nvSpPr>
              <p:spPr>
                <a:xfrm>
                  <a:off x="6204109" y="1995379"/>
                  <a:ext cx="1173163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Cefixime</a:t>
                  </a:r>
                </a:p>
              </p:txBody>
            </p:sp>
          </p:grp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543F025F-74CD-4B17-AA98-A7E505577707}"/>
                  </a:ext>
                </a:extLst>
              </p:cNvPr>
              <p:cNvGrpSpPr/>
              <p:nvPr/>
            </p:nvGrpSpPr>
            <p:grpSpPr>
              <a:xfrm>
                <a:off x="5893471" y="1808163"/>
                <a:ext cx="500534" cy="1144641"/>
                <a:chOff x="5893471" y="1808163"/>
                <a:chExt cx="500534" cy="1144641"/>
              </a:xfrm>
            </p:grpSpPr>
            <p:sp>
              <p:nvSpPr>
                <p:cNvPr id="323" name="사각형: 둥근 위쪽 모서리 322">
                  <a:extLst>
                    <a:ext uri="{FF2B5EF4-FFF2-40B4-BE49-F238E27FC236}">
                      <a16:creationId xmlns:a16="http://schemas.microsoft.com/office/drawing/2014/main" id="{BAD2FDEC-F8C4-46E1-B074-7A172B7DADCD}"/>
                    </a:ext>
                  </a:extLst>
                </p:cNvPr>
                <p:cNvSpPr/>
                <p:nvPr/>
              </p:nvSpPr>
              <p:spPr>
                <a:xfrm>
                  <a:off x="5893471" y="1808163"/>
                  <a:ext cx="500534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순위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24" name="사각형: 둥근 위쪽 모서리 323">
                  <a:extLst>
                    <a:ext uri="{FF2B5EF4-FFF2-40B4-BE49-F238E27FC236}">
                      <a16:creationId xmlns:a16="http://schemas.microsoft.com/office/drawing/2014/main" id="{C0E28E61-DC1D-4BBB-B859-99B6E0578405}"/>
                    </a:ext>
                  </a:extLst>
                </p:cNvPr>
                <p:cNvSpPr/>
                <p:nvPr/>
              </p:nvSpPr>
              <p:spPr>
                <a:xfrm>
                  <a:off x="6016774" y="218113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</a:p>
              </p:txBody>
            </p:sp>
            <p:sp>
              <p:nvSpPr>
                <p:cNvPr id="325" name="사각형: 둥근 위쪽 모서리 324">
                  <a:extLst>
                    <a:ext uri="{FF2B5EF4-FFF2-40B4-BE49-F238E27FC236}">
                      <a16:creationId xmlns:a16="http://schemas.microsoft.com/office/drawing/2014/main" id="{69758781-995B-4C7F-A992-A2522B258983}"/>
                    </a:ext>
                  </a:extLst>
                </p:cNvPr>
                <p:cNvSpPr/>
                <p:nvPr/>
              </p:nvSpPr>
              <p:spPr>
                <a:xfrm>
                  <a:off x="6019273" y="236689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26" name="사각형: 둥근 위쪽 모서리 325">
                  <a:extLst>
                    <a:ext uri="{FF2B5EF4-FFF2-40B4-BE49-F238E27FC236}">
                      <a16:creationId xmlns:a16="http://schemas.microsoft.com/office/drawing/2014/main" id="{358033DD-6EEF-4ACC-B8C5-3A214D6D37ED}"/>
                    </a:ext>
                  </a:extLst>
                </p:cNvPr>
                <p:cNvSpPr/>
                <p:nvPr/>
              </p:nvSpPr>
              <p:spPr>
                <a:xfrm>
                  <a:off x="6012361" y="255265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27" name="사각형: 둥근 위쪽 모서리 326">
                  <a:extLst>
                    <a:ext uri="{FF2B5EF4-FFF2-40B4-BE49-F238E27FC236}">
                      <a16:creationId xmlns:a16="http://schemas.microsoft.com/office/drawing/2014/main" id="{F40C5881-3FA0-4E3A-A089-2EA87334A1A7}"/>
                    </a:ext>
                  </a:extLst>
                </p:cNvPr>
                <p:cNvSpPr/>
                <p:nvPr/>
              </p:nvSpPr>
              <p:spPr>
                <a:xfrm>
                  <a:off x="6012361" y="2738418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28" name="사각형: 둥근 위쪽 모서리 327">
                  <a:extLst>
                    <a:ext uri="{FF2B5EF4-FFF2-40B4-BE49-F238E27FC236}">
                      <a16:creationId xmlns:a16="http://schemas.microsoft.com/office/drawing/2014/main" id="{2AC48150-1515-48D2-8472-1E67524E7E89}"/>
                    </a:ext>
                  </a:extLst>
                </p:cNvPr>
                <p:cNvSpPr/>
                <p:nvPr/>
              </p:nvSpPr>
              <p:spPr>
                <a:xfrm>
                  <a:off x="6012361" y="1995379"/>
                  <a:ext cx="338210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</a:p>
              </p:txBody>
            </p:sp>
          </p:grpSp>
          <p:grpSp>
            <p:nvGrpSpPr>
              <p:cNvPr id="308" name="그룹 307">
                <a:extLst>
                  <a:ext uri="{FF2B5EF4-FFF2-40B4-BE49-F238E27FC236}">
                    <a16:creationId xmlns:a16="http://schemas.microsoft.com/office/drawing/2014/main" id="{76C2724C-C504-4611-B11B-57D7D01A74AD}"/>
                  </a:ext>
                </a:extLst>
              </p:cNvPr>
              <p:cNvGrpSpPr/>
              <p:nvPr/>
            </p:nvGrpSpPr>
            <p:grpSpPr>
              <a:xfrm>
                <a:off x="7512611" y="1808163"/>
                <a:ext cx="732831" cy="1091407"/>
                <a:chOff x="7512611" y="1808163"/>
                <a:chExt cx="732831" cy="1091407"/>
              </a:xfrm>
            </p:grpSpPr>
            <p:sp>
              <p:nvSpPr>
                <p:cNvPr id="316" name="사각형: 둥근 위쪽 모서리 315">
                  <a:extLst>
                    <a:ext uri="{FF2B5EF4-FFF2-40B4-BE49-F238E27FC236}">
                      <a16:creationId xmlns:a16="http://schemas.microsoft.com/office/drawing/2014/main" id="{EB90E17E-6F1F-427D-92E6-8C69C844A628}"/>
                    </a:ext>
                  </a:extLst>
                </p:cNvPr>
                <p:cNvSpPr/>
                <p:nvPr/>
              </p:nvSpPr>
              <p:spPr>
                <a:xfrm>
                  <a:off x="7512611" y="1808163"/>
                  <a:ext cx="732831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500" dirty="0" err="1">
                      <a:solidFill>
                        <a:schemeClr val="tx1"/>
                      </a:solidFill>
                      <a:latin typeface="+mj-ea"/>
                      <a:ea typeface="+mj-ea"/>
                    </a:rPr>
                    <a:t>Barplot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18" name="사각형: 둥근 위쪽 모서리 317">
                  <a:extLst>
                    <a:ext uri="{FF2B5EF4-FFF2-40B4-BE49-F238E27FC236}">
                      <a16:creationId xmlns:a16="http://schemas.microsoft.com/office/drawing/2014/main" id="{21AD657E-65D8-49AA-9324-9F7F52A5CF84}"/>
                    </a:ext>
                  </a:extLst>
                </p:cNvPr>
                <p:cNvSpPr/>
                <p:nvPr/>
              </p:nvSpPr>
              <p:spPr>
                <a:xfrm>
                  <a:off x="7673370" y="2234373"/>
                  <a:ext cx="292589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19" name="사각형: 둥근 위쪽 모서리 318">
                  <a:extLst>
                    <a:ext uri="{FF2B5EF4-FFF2-40B4-BE49-F238E27FC236}">
                      <a16:creationId xmlns:a16="http://schemas.microsoft.com/office/drawing/2014/main" id="{01BA3472-4143-4715-B90F-4004AF9DB9A9}"/>
                    </a:ext>
                  </a:extLst>
                </p:cNvPr>
                <p:cNvSpPr/>
                <p:nvPr/>
              </p:nvSpPr>
              <p:spPr>
                <a:xfrm>
                  <a:off x="7673369" y="2420133"/>
                  <a:ext cx="162294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20" name="사각형: 둥근 위쪽 모서리 319">
                  <a:extLst>
                    <a:ext uri="{FF2B5EF4-FFF2-40B4-BE49-F238E27FC236}">
                      <a16:creationId xmlns:a16="http://schemas.microsoft.com/office/drawing/2014/main" id="{5FA4CD0B-BAAC-430E-A1A3-CB18F1735552}"/>
                    </a:ext>
                  </a:extLst>
                </p:cNvPr>
                <p:cNvSpPr/>
                <p:nvPr/>
              </p:nvSpPr>
              <p:spPr>
                <a:xfrm>
                  <a:off x="7673370" y="2605893"/>
                  <a:ext cx="14014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21" name="사각형: 둥근 위쪽 모서리 320">
                  <a:extLst>
                    <a:ext uri="{FF2B5EF4-FFF2-40B4-BE49-F238E27FC236}">
                      <a16:creationId xmlns:a16="http://schemas.microsoft.com/office/drawing/2014/main" id="{E4D0C4D2-86D8-4E75-9327-587B1E75922A}"/>
                    </a:ext>
                  </a:extLst>
                </p:cNvPr>
                <p:cNvSpPr/>
                <p:nvPr/>
              </p:nvSpPr>
              <p:spPr>
                <a:xfrm>
                  <a:off x="7673370" y="2791652"/>
                  <a:ext cx="14014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22" name="사각형: 둥근 위쪽 모서리 321">
                  <a:extLst>
                    <a:ext uri="{FF2B5EF4-FFF2-40B4-BE49-F238E27FC236}">
                      <a16:creationId xmlns:a16="http://schemas.microsoft.com/office/drawing/2014/main" id="{C04C586E-258C-4812-88BD-5E40D593D161}"/>
                    </a:ext>
                  </a:extLst>
                </p:cNvPr>
                <p:cNvSpPr/>
                <p:nvPr/>
              </p:nvSpPr>
              <p:spPr>
                <a:xfrm>
                  <a:off x="7673369" y="2048613"/>
                  <a:ext cx="506378" cy="10791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gradFill>
                  <a:gsLst>
                    <a:gs pos="13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4"/>
                    </a:gs>
                  </a:gsLst>
                  <a:lin ang="10800000" scaled="0"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endParaRPr lang="en-US" altLang="ko-KR" sz="8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FEEDFC8B-7278-4ADC-AC26-7BA6BFE50F69}"/>
                  </a:ext>
                </a:extLst>
              </p:cNvPr>
              <p:cNvGrpSpPr/>
              <p:nvPr/>
            </p:nvGrpSpPr>
            <p:grpSpPr>
              <a:xfrm>
                <a:off x="7067723" y="1808163"/>
                <a:ext cx="605646" cy="1144641"/>
                <a:chOff x="7067723" y="1808163"/>
                <a:chExt cx="605646" cy="1144641"/>
              </a:xfrm>
            </p:grpSpPr>
            <p:sp>
              <p:nvSpPr>
                <p:cNvPr id="310" name="사각형: 둥근 위쪽 모서리 309">
                  <a:extLst>
                    <a:ext uri="{FF2B5EF4-FFF2-40B4-BE49-F238E27FC236}">
                      <a16:creationId xmlns:a16="http://schemas.microsoft.com/office/drawing/2014/main" id="{A734682B-D0CF-4101-9B91-6BE60D3C25E6}"/>
                    </a:ext>
                  </a:extLst>
                </p:cNvPr>
                <p:cNvSpPr/>
                <p:nvPr/>
              </p:nvSpPr>
              <p:spPr>
                <a:xfrm>
                  <a:off x="7067723" y="1808163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건수</a:t>
                  </a:r>
                  <a:endParaRPr lang="en-US" altLang="ko-KR" sz="5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11" name="사각형: 둥근 위쪽 모서리 310">
                  <a:extLst>
                    <a:ext uri="{FF2B5EF4-FFF2-40B4-BE49-F238E27FC236}">
                      <a16:creationId xmlns:a16="http://schemas.microsoft.com/office/drawing/2014/main" id="{A55D0DED-1244-49B1-B82D-BC1B78E6A3C4}"/>
                    </a:ext>
                  </a:extLst>
                </p:cNvPr>
                <p:cNvSpPr/>
                <p:nvPr/>
              </p:nvSpPr>
              <p:spPr>
                <a:xfrm>
                  <a:off x="7187267" y="218113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9</a:t>
                  </a:r>
                </a:p>
              </p:txBody>
            </p:sp>
            <p:sp>
              <p:nvSpPr>
                <p:cNvPr id="312" name="사각형: 둥근 위쪽 모서리 311">
                  <a:extLst>
                    <a:ext uri="{FF2B5EF4-FFF2-40B4-BE49-F238E27FC236}">
                      <a16:creationId xmlns:a16="http://schemas.microsoft.com/office/drawing/2014/main" id="{319B8314-7ED6-499C-ACE4-5027CAA2A231}"/>
                    </a:ext>
                  </a:extLst>
                </p:cNvPr>
                <p:cNvSpPr/>
                <p:nvPr/>
              </p:nvSpPr>
              <p:spPr>
                <a:xfrm>
                  <a:off x="7187267" y="236689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4</a:t>
                  </a:r>
                </a:p>
              </p:txBody>
            </p:sp>
            <p:sp>
              <p:nvSpPr>
                <p:cNvPr id="313" name="사각형: 둥근 위쪽 모서리 312">
                  <a:extLst>
                    <a:ext uri="{FF2B5EF4-FFF2-40B4-BE49-F238E27FC236}">
                      <a16:creationId xmlns:a16="http://schemas.microsoft.com/office/drawing/2014/main" id="{F25E8D05-4750-4060-956B-A8CD74B53191}"/>
                    </a:ext>
                  </a:extLst>
                </p:cNvPr>
                <p:cNvSpPr/>
                <p:nvPr/>
              </p:nvSpPr>
              <p:spPr>
                <a:xfrm>
                  <a:off x="7187267" y="255265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14" name="사각형: 둥근 위쪽 모서리 313">
                  <a:extLst>
                    <a:ext uri="{FF2B5EF4-FFF2-40B4-BE49-F238E27FC236}">
                      <a16:creationId xmlns:a16="http://schemas.microsoft.com/office/drawing/2014/main" id="{E9DB66E6-68DB-42C2-BE66-05C7D12EF395}"/>
                    </a:ext>
                  </a:extLst>
                </p:cNvPr>
                <p:cNvSpPr/>
                <p:nvPr/>
              </p:nvSpPr>
              <p:spPr>
                <a:xfrm>
                  <a:off x="7187267" y="2738418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n-ea"/>
                    </a:rPr>
                    <a:t>3</a:t>
                  </a:r>
                </a:p>
              </p:txBody>
            </p:sp>
            <p:sp>
              <p:nvSpPr>
                <p:cNvPr id="315" name="사각형: 둥근 위쪽 모서리 314">
                  <a:extLst>
                    <a:ext uri="{FF2B5EF4-FFF2-40B4-BE49-F238E27FC236}">
                      <a16:creationId xmlns:a16="http://schemas.microsoft.com/office/drawing/2014/main" id="{697E5790-B7E3-4DDF-A937-0370EBF0DDEF}"/>
                    </a:ext>
                  </a:extLst>
                </p:cNvPr>
                <p:cNvSpPr/>
                <p:nvPr/>
              </p:nvSpPr>
              <p:spPr>
                <a:xfrm>
                  <a:off x="7187267" y="1995379"/>
                  <a:ext cx="376059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en-US" altLang="ko-KR" sz="5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18</a:t>
                  </a:r>
                </a:p>
              </p:txBody>
            </p:sp>
          </p:grpSp>
        </p:grpSp>
        <p:sp>
          <p:nvSpPr>
            <p:cNvPr id="298" name="사각형: 둥근 위쪽 모서리 297">
              <a:extLst>
                <a:ext uri="{FF2B5EF4-FFF2-40B4-BE49-F238E27FC236}">
                  <a16:creationId xmlns:a16="http://schemas.microsoft.com/office/drawing/2014/main" id="{3FC90CAC-6ED6-4695-B854-DB5D74D0FB12}"/>
                </a:ext>
              </a:extLst>
            </p:cNvPr>
            <p:cNvSpPr/>
            <p:nvPr/>
          </p:nvSpPr>
          <p:spPr>
            <a:xfrm>
              <a:off x="4891968" y="3099014"/>
              <a:ext cx="2227971" cy="286498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+mj-ea"/>
                  <a:ea typeface="+mj-ea"/>
                </a:rPr>
                <a:t>Training</a:t>
              </a:r>
              <a:endParaRPr lang="ko-KR" altLang="en-US" sz="8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99" name="사각형: 둥근 위쪽 모서리 298">
              <a:extLst>
                <a:ext uri="{FF2B5EF4-FFF2-40B4-BE49-F238E27FC236}">
                  <a16:creationId xmlns:a16="http://schemas.microsoft.com/office/drawing/2014/main" id="{DEC3ADDD-F24D-427A-9765-F4A17C90E3F5}"/>
                </a:ext>
              </a:extLst>
            </p:cNvPr>
            <p:cNvSpPr/>
            <p:nvPr/>
          </p:nvSpPr>
          <p:spPr>
            <a:xfrm>
              <a:off x="7343616" y="3103114"/>
              <a:ext cx="2217589" cy="286498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j-ea"/>
                  <a:ea typeface="+mj-ea"/>
                </a:rPr>
                <a:t>Validation</a:t>
              </a:r>
              <a:endParaRPr lang="ko-KR" altLang="en-US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0" name="사각형: 둥근 위쪽 모서리 299">
              <a:extLst>
                <a:ext uri="{FF2B5EF4-FFF2-40B4-BE49-F238E27FC236}">
                  <a16:creationId xmlns:a16="http://schemas.microsoft.com/office/drawing/2014/main" id="{0186E322-2E38-447A-B922-3356F63B07E7}"/>
                </a:ext>
              </a:extLst>
            </p:cNvPr>
            <p:cNvSpPr/>
            <p:nvPr/>
          </p:nvSpPr>
          <p:spPr>
            <a:xfrm>
              <a:off x="3961496" y="3429000"/>
              <a:ext cx="907931" cy="120831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+mj-ea"/>
                  <a:ea typeface="+mj-ea"/>
                </a:rPr>
                <a:t>군집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01" name="사각형: 둥근 위쪽 모서리 300">
              <a:extLst>
                <a:ext uri="{FF2B5EF4-FFF2-40B4-BE49-F238E27FC236}">
                  <a16:creationId xmlns:a16="http://schemas.microsoft.com/office/drawing/2014/main" id="{E15A875F-010D-484A-AFD8-4B806AC9E29E}"/>
                </a:ext>
              </a:extLst>
            </p:cNvPr>
            <p:cNvSpPr/>
            <p:nvPr/>
          </p:nvSpPr>
          <p:spPr>
            <a:xfrm>
              <a:off x="3961496" y="4701468"/>
              <a:ext cx="907931" cy="11535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+mj-ea"/>
                  <a:ea typeface="+mj-ea"/>
                </a:rPr>
                <a:t>군집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302" name="직선 연결선 301">
              <a:extLst>
                <a:ext uri="{FF2B5EF4-FFF2-40B4-BE49-F238E27FC236}">
                  <a16:creationId xmlns:a16="http://schemas.microsoft.com/office/drawing/2014/main" id="{ABB38E28-FA0B-4FBD-9D9C-11AC64ECD32F}"/>
                </a:ext>
              </a:extLst>
            </p:cNvPr>
            <p:cNvCxnSpPr>
              <a:cxnSpLocks/>
            </p:cNvCxnSpPr>
            <p:nvPr/>
          </p:nvCxnSpPr>
          <p:spPr>
            <a:xfrm>
              <a:off x="4891968" y="4660091"/>
              <a:ext cx="466923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FEF6B2-4077-4734-BFDD-CB4A722DCB50}"/>
              </a:ext>
            </a:extLst>
          </p:cNvPr>
          <p:cNvGrpSpPr/>
          <p:nvPr userDrawn="1"/>
        </p:nvGrpSpPr>
        <p:grpSpPr>
          <a:xfrm>
            <a:off x="5737398" y="589833"/>
            <a:ext cx="1846822" cy="463136"/>
            <a:chOff x="330662" y="2434733"/>
            <a:chExt cx="1846822" cy="734468"/>
          </a:xfrm>
        </p:grpSpPr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74866D6D-7858-45D9-B554-EFD70CED7B6D}"/>
                </a:ext>
              </a:extLst>
            </p:cNvPr>
            <p:cNvSpPr/>
            <p:nvPr userDrawn="1"/>
          </p:nvSpPr>
          <p:spPr>
            <a:xfrm>
              <a:off x="330662" y="2434733"/>
              <a:ext cx="309422" cy="7344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52E92384-99AE-4288-B936-1BA7C89412D5}"/>
                </a:ext>
              </a:extLst>
            </p:cNvPr>
            <p:cNvSpPr/>
            <p:nvPr userDrawn="1"/>
          </p:nvSpPr>
          <p:spPr>
            <a:xfrm>
              <a:off x="638142" y="2434733"/>
              <a:ext cx="309422" cy="7344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AADA32B0-162D-462E-823B-5CEDAA579114}"/>
                </a:ext>
              </a:extLst>
            </p:cNvPr>
            <p:cNvSpPr/>
            <p:nvPr userDrawn="1"/>
          </p:nvSpPr>
          <p:spPr>
            <a:xfrm>
              <a:off x="945622" y="2434733"/>
              <a:ext cx="309422" cy="7344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32" name="직사각형 431">
              <a:extLst>
                <a:ext uri="{FF2B5EF4-FFF2-40B4-BE49-F238E27FC236}">
                  <a16:creationId xmlns:a16="http://schemas.microsoft.com/office/drawing/2014/main" id="{4AF64061-09D9-4349-87CA-659862CC488C}"/>
                </a:ext>
              </a:extLst>
            </p:cNvPr>
            <p:cNvSpPr/>
            <p:nvPr userDrawn="1"/>
          </p:nvSpPr>
          <p:spPr>
            <a:xfrm>
              <a:off x="1253102" y="2434733"/>
              <a:ext cx="309422" cy="7344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1B241A77-290D-43A5-B0B7-A04BCE18B927}"/>
                </a:ext>
              </a:extLst>
            </p:cNvPr>
            <p:cNvSpPr/>
            <p:nvPr userDrawn="1"/>
          </p:nvSpPr>
          <p:spPr>
            <a:xfrm>
              <a:off x="1560582" y="2434733"/>
              <a:ext cx="309422" cy="7344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657E5351-F342-49EF-99DC-902B13EBB6DF}"/>
                </a:ext>
              </a:extLst>
            </p:cNvPr>
            <p:cNvSpPr/>
            <p:nvPr userDrawn="1"/>
          </p:nvSpPr>
          <p:spPr>
            <a:xfrm>
              <a:off x="1868062" y="2434733"/>
              <a:ext cx="309422" cy="7344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</p:grp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40FD6C40-B975-47E0-899A-893EE103C888}"/>
              </a:ext>
            </a:extLst>
          </p:cNvPr>
          <p:cNvGrpSpPr/>
          <p:nvPr userDrawn="1"/>
        </p:nvGrpSpPr>
        <p:grpSpPr>
          <a:xfrm>
            <a:off x="7866833" y="589833"/>
            <a:ext cx="1846822" cy="463136"/>
            <a:chOff x="330662" y="2434733"/>
            <a:chExt cx="1846822" cy="734468"/>
          </a:xfrm>
        </p:grpSpPr>
        <p:sp>
          <p:nvSpPr>
            <p:cNvPr id="445" name="직사각형 444">
              <a:extLst>
                <a:ext uri="{FF2B5EF4-FFF2-40B4-BE49-F238E27FC236}">
                  <a16:creationId xmlns:a16="http://schemas.microsoft.com/office/drawing/2014/main" id="{59284190-CDBA-4E9D-B3D2-51F20A5C15B3}"/>
                </a:ext>
              </a:extLst>
            </p:cNvPr>
            <p:cNvSpPr/>
            <p:nvPr userDrawn="1"/>
          </p:nvSpPr>
          <p:spPr>
            <a:xfrm>
              <a:off x="330662" y="2434733"/>
              <a:ext cx="309422" cy="7344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:a16="http://schemas.microsoft.com/office/drawing/2014/main" id="{A0B0579F-3938-4664-BE7D-B7D90B0B4347}"/>
                </a:ext>
              </a:extLst>
            </p:cNvPr>
            <p:cNvSpPr/>
            <p:nvPr userDrawn="1"/>
          </p:nvSpPr>
          <p:spPr>
            <a:xfrm>
              <a:off x="638142" y="2434733"/>
              <a:ext cx="309422" cy="734468"/>
            </a:xfrm>
            <a:prstGeom prst="rect">
              <a:avLst/>
            </a:prstGeom>
            <a:solidFill>
              <a:srgbClr val="749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:a16="http://schemas.microsoft.com/office/drawing/2014/main" id="{3FC1109D-0E5E-4D9A-9636-4E3B9476C45C}"/>
                </a:ext>
              </a:extLst>
            </p:cNvPr>
            <p:cNvSpPr/>
            <p:nvPr userDrawn="1"/>
          </p:nvSpPr>
          <p:spPr>
            <a:xfrm>
              <a:off x="945622" y="2434733"/>
              <a:ext cx="309422" cy="734468"/>
            </a:xfrm>
            <a:prstGeom prst="rect">
              <a:avLst/>
            </a:prstGeom>
            <a:solidFill>
              <a:srgbClr val="436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:a16="http://schemas.microsoft.com/office/drawing/2014/main" id="{C43FFEAD-257B-444B-A3BB-BDAC6F3706DC}"/>
                </a:ext>
              </a:extLst>
            </p:cNvPr>
            <p:cNvSpPr/>
            <p:nvPr userDrawn="1"/>
          </p:nvSpPr>
          <p:spPr>
            <a:xfrm>
              <a:off x="1253102" y="2434733"/>
              <a:ext cx="309422" cy="734468"/>
            </a:xfrm>
            <a:prstGeom prst="rect">
              <a:avLst/>
            </a:prstGeom>
            <a:solidFill>
              <a:srgbClr val="0B38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49" name="직사각형 448">
              <a:extLst>
                <a:ext uri="{FF2B5EF4-FFF2-40B4-BE49-F238E27FC236}">
                  <a16:creationId xmlns:a16="http://schemas.microsoft.com/office/drawing/2014/main" id="{8F4D4A96-B267-4002-A34A-595DE178D3D2}"/>
                </a:ext>
              </a:extLst>
            </p:cNvPr>
            <p:cNvSpPr/>
            <p:nvPr userDrawn="1"/>
          </p:nvSpPr>
          <p:spPr>
            <a:xfrm>
              <a:off x="1560582" y="2434733"/>
              <a:ext cx="309422" cy="7344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A9B9140F-2C1C-43FF-9CD9-1964A4E465DB}"/>
                </a:ext>
              </a:extLst>
            </p:cNvPr>
            <p:cNvSpPr/>
            <p:nvPr userDrawn="1"/>
          </p:nvSpPr>
          <p:spPr>
            <a:xfrm>
              <a:off x="1868062" y="2434733"/>
              <a:ext cx="309422" cy="73446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58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색상선택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622B7756-B93F-422D-8665-6F718FD42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3E9D6F8-A6D9-401E-B36F-047182A82B19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C2DDBA4A-E6EE-4D37-9C8C-E9DF74830A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00E22B-DFA3-4147-86FF-D3392AF71B8F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7B88DF-3CB9-4B98-8D67-7E4139223008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8095162-60C6-4E30-A678-50C5846A3BE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481466-802E-4950-AD8E-0080C0038BA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목표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670793-F6FA-4E7A-8668-F38B279758B3}"/>
              </a:ext>
            </a:extLst>
          </p:cNvPr>
          <p:cNvSpPr/>
          <p:nvPr userDrawn="1"/>
        </p:nvSpPr>
        <p:spPr>
          <a:xfrm>
            <a:off x="200024" y="6416674"/>
            <a:ext cx="4379598" cy="248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marL="90488" indent="-90488">
              <a:buAutoNum type="arabicParenR"/>
            </a:pP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『Antimicrobial Resistance: Tackling a crisis for the health and wealth of nations』, AMR, 2014</a:t>
            </a:r>
          </a:p>
          <a:p>
            <a:pPr marL="90488" indent="-90488">
              <a:buFontTx/>
              <a:buAutoNum type="arabicParenR"/>
            </a:pP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『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항생제 내성</a:t>
            </a: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』, 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한국보건사회연구원</a:t>
            </a: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, 2016</a:t>
            </a:r>
          </a:p>
          <a:p>
            <a:pPr marL="90488" indent="-90488">
              <a:buAutoNum type="arabicParenR"/>
            </a:pPr>
            <a:endParaRPr lang="en-US" altLang="ko-KR" sz="6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6CAC0E-A23F-4F45-A135-585FFB8F0DFC}"/>
              </a:ext>
            </a:extLst>
          </p:cNvPr>
          <p:cNvGrpSpPr/>
          <p:nvPr userDrawn="1"/>
        </p:nvGrpSpPr>
        <p:grpSpPr>
          <a:xfrm>
            <a:off x="200026" y="2613113"/>
            <a:ext cx="3753628" cy="3695612"/>
            <a:chOff x="200026" y="2613113"/>
            <a:chExt cx="3753628" cy="3695612"/>
          </a:xfrm>
        </p:grpSpPr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0DF084D5-559B-401E-A297-3912FEF04989}"/>
                </a:ext>
              </a:extLst>
            </p:cNvPr>
            <p:cNvSpPr/>
            <p:nvPr userDrawn="1"/>
          </p:nvSpPr>
          <p:spPr>
            <a:xfrm rot="5400000">
              <a:off x="2258145" y="4327602"/>
              <a:ext cx="2933048" cy="457971"/>
            </a:xfrm>
            <a:prstGeom prst="triangle">
              <a:avLst/>
            </a:prstGeom>
            <a:gradFill>
              <a:gsLst>
                <a:gs pos="52600">
                  <a:srgbClr val="DDDDDD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240107E-4ADA-433C-A7D6-CDC6129F1BBC}"/>
                </a:ext>
              </a:extLst>
            </p:cNvPr>
            <p:cNvGrpSpPr/>
            <p:nvPr userDrawn="1"/>
          </p:nvGrpSpPr>
          <p:grpSpPr>
            <a:xfrm>
              <a:off x="200026" y="2613113"/>
              <a:ext cx="3168650" cy="3695612"/>
              <a:chOff x="468313" y="1268412"/>
              <a:chExt cx="4422775" cy="504031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사각형: 둥근 위쪽 모서리 41">
                <a:extLst>
                  <a:ext uri="{FF2B5EF4-FFF2-40B4-BE49-F238E27FC236}">
                    <a16:creationId xmlns:a16="http://schemas.microsoft.com/office/drawing/2014/main" id="{79482026-B0CB-4B72-8B21-F24868DAAEC7}"/>
                  </a:ext>
                </a:extLst>
              </p:cNvPr>
              <p:cNvSpPr/>
              <p:nvPr/>
            </p:nvSpPr>
            <p:spPr>
              <a:xfrm>
                <a:off x="468313" y="1268412"/>
                <a:ext cx="4422775" cy="37667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4"/>
              </a:soli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b="0" dirty="0">
                    <a:solidFill>
                      <a:schemeClr val="bg1"/>
                    </a:solidFill>
                    <a:latin typeface="+mj-ea"/>
                    <a:ea typeface="+mj-ea"/>
                  </a:rPr>
                  <a:t>배경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269D93E-8904-4EFB-A411-87329AABD613}"/>
                  </a:ext>
                </a:extLst>
              </p:cNvPr>
              <p:cNvSpPr/>
              <p:nvPr/>
            </p:nvSpPr>
            <p:spPr>
              <a:xfrm>
                <a:off x="468314" y="1645091"/>
                <a:ext cx="4419484" cy="466363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4893BF2-982B-4B5F-A941-2003ED288FA0}"/>
              </a:ext>
            </a:extLst>
          </p:cNvPr>
          <p:cNvGrpSpPr/>
          <p:nvPr userDrawn="1"/>
        </p:nvGrpSpPr>
        <p:grpSpPr>
          <a:xfrm>
            <a:off x="318485" y="5353350"/>
            <a:ext cx="2992474" cy="710241"/>
            <a:chOff x="903302" y="3143197"/>
            <a:chExt cx="3420806" cy="982402"/>
          </a:xfrm>
        </p:grpSpPr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63B5E9D7-24CA-4095-A282-C57C053735E7}"/>
                </a:ext>
              </a:extLst>
            </p:cNvPr>
            <p:cNvSpPr/>
            <p:nvPr/>
          </p:nvSpPr>
          <p:spPr>
            <a:xfrm>
              <a:off x="1439294" y="3143197"/>
              <a:ext cx="235123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기존 항생제 처방의 한계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EE7DB48-877C-47BE-B214-C1C52AC24169}"/>
                </a:ext>
              </a:extLst>
            </p:cNvPr>
            <p:cNvSpPr/>
            <p:nvPr/>
          </p:nvSpPr>
          <p:spPr>
            <a:xfrm>
              <a:off x="903302" y="3429001"/>
              <a:ext cx="3420806" cy="6965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단시간에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제한된 정보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문진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외양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기초검사 등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를 활용하여</a:t>
              </a:r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700" dirty="0">
                  <a:solidFill>
                    <a:schemeClr val="tx1"/>
                  </a:solidFill>
                  <a:latin typeface="+mn-ea"/>
                </a:rPr>
                <a:t>항생제 선택</a:t>
              </a:r>
              <a:endParaRPr lang="en-US" altLang="ko-KR" sz="7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8E4987-A15D-4C11-9471-AD8B75C11BF4}"/>
              </a:ext>
            </a:extLst>
          </p:cNvPr>
          <p:cNvSpPr/>
          <p:nvPr userDrawn="1"/>
        </p:nvSpPr>
        <p:spPr>
          <a:xfrm>
            <a:off x="301865" y="3191692"/>
            <a:ext cx="2964973" cy="417679"/>
          </a:xfrm>
          <a:prstGeom prst="rect">
            <a:avLst/>
          </a:prstGeom>
        </p:spPr>
        <p:txBody>
          <a:bodyPr wrap="square" lIns="90000" tIns="46800" rIns="90000" bIns="46800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altLang="ko-KR" sz="1050" i="1" dirty="0">
                <a:solidFill>
                  <a:schemeClr val="accent3"/>
                </a:solidFill>
                <a:latin typeface="+mn-ea"/>
              </a:rPr>
              <a:t>“2050</a:t>
            </a:r>
            <a:r>
              <a:rPr lang="ko-KR" altLang="en-US" sz="1050" i="1" dirty="0">
                <a:solidFill>
                  <a:schemeClr val="accent3"/>
                </a:solidFill>
                <a:latin typeface="+mn-ea"/>
              </a:rPr>
              <a:t>년 경 항생제 내성으로 인한 사망자</a:t>
            </a:r>
            <a:endParaRPr lang="en-US" altLang="ko-KR" sz="1050" i="1" dirty="0">
              <a:solidFill>
                <a:schemeClr val="accent3"/>
              </a:solidFill>
              <a:latin typeface="+mn-ea"/>
            </a:endParaRPr>
          </a:p>
          <a:p>
            <a:pPr algn="ctr">
              <a:tabLst>
                <a:tab pos="90488" algn="l"/>
              </a:tabLst>
            </a:pPr>
            <a:r>
              <a:rPr lang="ko-KR" altLang="en-US" sz="1050" i="1" dirty="0">
                <a:solidFill>
                  <a:schemeClr val="accent3"/>
                </a:solidFill>
                <a:latin typeface="+mn-ea"/>
              </a:rPr>
              <a:t> 연간 </a:t>
            </a:r>
            <a:r>
              <a:rPr lang="en-US" altLang="ko-KR" sz="1050" i="1" dirty="0">
                <a:solidFill>
                  <a:schemeClr val="accent3"/>
                </a:solidFill>
                <a:latin typeface="+mn-ea"/>
              </a:rPr>
              <a:t>1</a:t>
            </a:r>
            <a:r>
              <a:rPr lang="ko-KR" altLang="en-US" sz="1050" i="1" dirty="0">
                <a:solidFill>
                  <a:schemeClr val="accent3"/>
                </a:solidFill>
                <a:latin typeface="+mn-ea"/>
              </a:rPr>
              <a:t>천만명으로 예상</a:t>
            </a:r>
            <a:r>
              <a:rPr lang="en-US" altLang="ko-KR" sz="1050" i="1" baseline="30000" dirty="0">
                <a:solidFill>
                  <a:schemeClr val="accent3"/>
                </a:solidFill>
                <a:latin typeface="+mn-ea"/>
              </a:rPr>
              <a:t>1)</a:t>
            </a:r>
            <a:r>
              <a:rPr lang="en-US" altLang="ko-KR" sz="1050" i="1" dirty="0">
                <a:solidFill>
                  <a:schemeClr val="accent3"/>
                </a:solidFill>
                <a:latin typeface="+mn-ea"/>
              </a:rPr>
              <a:t>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E5B5D8-336D-4C85-9E53-21A850D44A4E}"/>
              </a:ext>
            </a:extLst>
          </p:cNvPr>
          <p:cNvSpPr/>
          <p:nvPr userDrawn="1"/>
        </p:nvSpPr>
        <p:spPr>
          <a:xfrm>
            <a:off x="349856" y="4076310"/>
            <a:ext cx="2868990" cy="18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항생제 오남용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항생제 내성 발현의 </a:t>
            </a:r>
            <a:r>
              <a:rPr lang="en-US" altLang="ko-KR" sz="1000" dirty="0">
                <a:solidFill>
                  <a:schemeClr val="tx1"/>
                </a:solidFill>
                <a:latin typeface="+mn-ea"/>
              </a:rPr>
              <a:t>50% </a:t>
            </a: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차지</a:t>
            </a:r>
            <a:r>
              <a:rPr lang="en-US" altLang="ko-KR" sz="1000" baseline="30000" dirty="0">
                <a:solidFill>
                  <a:schemeClr val="tx1"/>
                </a:solidFill>
                <a:latin typeface="+mn-ea"/>
              </a:rPr>
              <a:t>2)</a:t>
            </a:r>
            <a:endParaRPr lang="en-US" altLang="ko-KR" sz="1000" b="0" baseline="30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D44F9D80-011B-4FAB-93BC-11151E1E3FA7}"/>
              </a:ext>
            </a:extLst>
          </p:cNvPr>
          <p:cNvSpPr/>
          <p:nvPr userDrawn="1"/>
        </p:nvSpPr>
        <p:spPr>
          <a:xfrm>
            <a:off x="1258051" y="3684936"/>
            <a:ext cx="1052601" cy="276399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36A7DD5-A5C1-439C-B4ED-D291597272DB}"/>
              </a:ext>
            </a:extLst>
          </p:cNvPr>
          <p:cNvSpPr/>
          <p:nvPr userDrawn="1"/>
        </p:nvSpPr>
        <p:spPr>
          <a:xfrm>
            <a:off x="437124" y="4381055"/>
            <a:ext cx="2694453" cy="857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>
              <a:lnSpc>
                <a:spcPct val="150000"/>
              </a:lnSpc>
              <a:tabLst>
                <a:tab pos="90488" algn="l"/>
              </a:tabLst>
            </a:pP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But,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감수성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Test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에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4~5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일 이상 소요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179388" indent="-88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처방시점과 내성여부 확인시점의 차이 존재</a:t>
            </a:r>
            <a:endParaRPr lang="en-US" altLang="ko-KR" sz="1000" dirty="0">
              <a:solidFill>
                <a:schemeClr val="tx1"/>
              </a:solidFill>
              <a:latin typeface="+mn-ea"/>
            </a:endParaRPr>
          </a:p>
          <a:p>
            <a:pPr marL="179388" indent="-88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항생제 내성을 고려한 처방에 걸림돌</a:t>
            </a:r>
            <a:endParaRPr lang="en-US" altLang="ko-KR" sz="1000" b="0" baseline="30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358C27-E067-4479-A10A-10F9FD028C63}"/>
              </a:ext>
            </a:extLst>
          </p:cNvPr>
          <p:cNvGrpSpPr/>
          <p:nvPr userDrawn="1"/>
        </p:nvGrpSpPr>
        <p:grpSpPr>
          <a:xfrm>
            <a:off x="7312062" y="3436614"/>
            <a:ext cx="2335710" cy="2770012"/>
            <a:chOff x="5742280" y="2012150"/>
            <a:chExt cx="3536836" cy="4194476"/>
          </a:xfrm>
        </p:grpSpPr>
        <p:sp>
          <p:nvSpPr>
            <p:cNvPr id="53" name="사각형: 둥근 위쪽 모서리 52">
              <a:extLst>
                <a:ext uri="{FF2B5EF4-FFF2-40B4-BE49-F238E27FC236}">
                  <a16:creationId xmlns:a16="http://schemas.microsoft.com/office/drawing/2014/main" id="{CA415E1E-7C27-4188-9CB0-5B90BEF5333B}"/>
                </a:ext>
              </a:extLst>
            </p:cNvPr>
            <p:cNvSpPr/>
            <p:nvPr userDrawn="1"/>
          </p:nvSpPr>
          <p:spPr>
            <a:xfrm>
              <a:off x="5769219" y="3985854"/>
              <a:ext cx="3482958" cy="325559"/>
            </a:xfrm>
            <a:prstGeom prst="round2SameRect">
              <a:avLst>
                <a:gd name="adj1" fmla="val 8042"/>
                <a:gd name="adj2" fmla="val 9182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79388" indent="-179388">
                <a:buFont typeface="Wingdings" panose="05000000000000000000" pitchFamily="2" charset="2"/>
                <a:buChar char="ü"/>
              </a:pPr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기존 감수성 </a:t>
              </a:r>
              <a:r>
                <a:rPr lang="en-US" altLang="ko-KR" sz="700" dirty="0">
                  <a:solidFill>
                    <a:schemeClr val="tx1"/>
                  </a:solidFill>
                  <a:latin typeface="+mj-ea"/>
                  <a:ea typeface="+mj-ea"/>
                </a:rPr>
                <a:t>Test </a:t>
              </a:r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결과에 근거한</a:t>
              </a:r>
              <a:r>
                <a:rPr lang="ko-KR" altLang="en-US" sz="700" dirty="0">
                  <a:solidFill>
                    <a:schemeClr val="tx1"/>
                  </a:solidFill>
                </a:rPr>
                <a:t>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원인균</a:t>
              </a:r>
              <a:r>
                <a:rPr lang="ko-KR" altLang="en-US" sz="700" dirty="0">
                  <a:solidFill>
                    <a:schemeClr val="tx1"/>
                  </a:solidFill>
                </a:rPr>
                <a:t> 추정</a:t>
              </a: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D7A5FA0-6F58-4996-B458-8086180BAA48}"/>
                </a:ext>
              </a:extLst>
            </p:cNvPr>
            <p:cNvGrpSpPr/>
            <p:nvPr userDrawn="1"/>
          </p:nvGrpSpPr>
          <p:grpSpPr>
            <a:xfrm>
              <a:off x="6183435" y="5093162"/>
              <a:ext cx="2654526" cy="1113464"/>
              <a:chOff x="6140193" y="4926928"/>
              <a:chExt cx="2413205" cy="1179096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CB5CCA5-6535-4A85-99B9-E276602EEC53}"/>
                  </a:ext>
                </a:extLst>
              </p:cNvPr>
              <p:cNvSpPr/>
              <p:nvPr/>
            </p:nvSpPr>
            <p:spPr>
              <a:xfrm>
                <a:off x="6140193" y="4926928"/>
                <a:ext cx="2413205" cy="11790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417E9D8-AFC7-4FE5-AA2D-4B59E26D6C3F}"/>
                  </a:ext>
                </a:extLst>
              </p:cNvPr>
              <p:cNvSpPr/>
              <p:nvPr/>
            </p:nvSpPr>
            <p:spPr>
              <a:xfrm>
                <a:off x="6488192" y="5171003"/>
                <a:ext cx="1717231" cy="661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800" dirty="0">
                    <a:solidFill>
                      <a:schemeClr val="bg1"/>
                    </a:solidFill>
                    <a:latin typeface="+mj-ea"/>
                    <a:ea typeface="+mj-ea"/>
                  </a:rPr>
                  <a:t>내성을 고려한 </a:t>
                </a:r>
                <a:endParaRPr lang="en-US" altLang="ko-KR" sz="8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ko-KR" altLang="en-US" sz="800" dirty="0">
                    <a:solidFill>
                      <a:schemeClr val="bg1"/>
                    </a:solidFill>
                    <a:latin typeface="+mj-ea"/>
                    <a:ea typeface="+mj-ea"/>
                  </a:rPr>
                  <a:t>항생제 처방 </a:t>
                </a:r>
                <a:r>
                  <a:rPr lang="en-US" altLang="ko-KR" sz="800" dirty="0">
                    <a:solidFill>
                      <a:schemeClr val="bg1"/>
                    </a:solidFill>
                    <a:latin typeface="+mj-ea"/>
                    <a:ea typeface="+mj-ea"/>
                  </a:rPr>
                  <a:t>Guide</a:t>
                </a:r>
                <a:r>
                  <a:rPr lang="ko-KR" altLang="en-US" sz="800" dirty="0">
                    <a:solidFill>
                      <a:schemeClr val="bg1"/>
                    </a:solidFill>
                    <a:latin typeface="+mj-ea"/>
                    <a:ea typeface="+mj-ea"/>
                  </a:rPr>
                  <a:t> 제공</a:t>
                </a:r>
                <a:endParaRPr lang="en-US" altLang="ko-KR" sz="8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3" name="화살표: 아래쪽 62">
              <a:extLst>
                <a:ext uri="{FF2B5EF4-FFF2-40B4-BE49-F238E27FC236}">
                  <a16:creationId xmlns:a16="http://schemas.microsoft.com/office/drawing/2014/main" id="{8A40DED5-4515-47FA-A253-2B693119D68D}"/>
                </a:ext>
              </a:extLst>
            </p:cNvPr>
            <p:cNvSpPr/>
            <p:nvPr userDrawn="1"/>
          </p:nvSpPr>
          <p:spPr>
            <a:xfrm>
              <a:off x="6909065" y="4815011"/>
              <a:ext cx="1203266" cy="486324"/>
            </a:xfrm>
            <a:prstGeom prst="downArrow">
              <a:avLst/>
            </a:prstGeom>
            <a:gradFill>
              <a:gsLst>
                <a:gs pos="6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DCB9D71-2450-4B24-B4F0-A4F047C427AE}"/>
                </a:ext>
              </a:extLst>
            </p:cNvPr>
            <p:cNvGrpSpPr/>
            <p:nvPr userDrawn="1"/>
          </p:nvGrpSpPr>
          <p:grpSpPr>
            <a:xfrm>
              <a:off x="5742280" y="2012150"/>
              <a:ext cx="3536836" cy="1409473"/>
              <a:chOff x="5680330" y="2012150"/>
              <a:chExt cx="3536836" cy="1409473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F31B9E7-E1C3-4447-8EF6-0C29D4A4F462}"/>
                  </a:ext>
                </a:extLst>
              </p:cNvPr>
              <p:cNvSpPr/>
              <p:nvPr/>
            </p:nvSpPr>
            <p:spPr>
              <a:xfrm>
                <a:off x="7703303" y="2013352"/>
                <a:ext cx="1513863" cy="537626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latinLnBrk="0">
                  <a:lnSpc>
                    <a:spcPct val="90000"/>
                  </a:lnSpc>
                </a:pPr>
                <a:r>
                  <a:rPr lang="en-US" altLang="ko-KR" sz="700" dirty="0">
                    <a:solidFill>
                      <a:prstClr val="black"/>
                    </a:solidFill>
                    <a:latin typeface="+mj-ea"/>
                    <a:ea typeface="+mj-ea"/>
                  </a:rPr>
                  <a:t>Analytics</a:t>
                </a:r>
                <a:endParaRPr lang="ko-KR" altLang="en-US" sz="700" dirty="0">
                  <a:solidFill>
                    <a:prstClr val="black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A3D29E6-84B0-4A3A-8295-E999E0C20847}"/>
                  </a:ext>
                </a:extLst>
              </p:cNvPr>
              <p:cNvSpPr/>
              <p:nvPr/>
            </p:nvSpPr>
            <p:spPr>
              <a:xfrm>
                <a:off x="5680330" y="2012150"/>
                <a:ext cx="1501200" cy="53762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latinLnBrk="0">
                  <a:lnSpc>
                    <a:spcPct val="90000"/>
                  </a:lnSpc>
                </a:pPr>
                <a:r>
                  <a:rPr lang="en-US" altLang="ko-KR" sz="7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Domain</a:t>
                </a:r>
                <a:r>
                  <a:rPr lang="ko-KR" altLang="en-US" sz="7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700" dirty="0">
                    <a:solidFill>
                      <a:sysClr val="windowText" lastClr="000000"/>
                    </a:solidFill>
                    <a:latin typeface="+mj-ea"/>
                    <a:ea typeface="+mj-ea"/>
                  </a:rPr>
                  <a:t>Knowledge</a:t>
                </a:r>
                <a:endParaRPr lang="ko-KR" altLang="en-US" sz="700" dirty="0">
                  <a:solidFill>
                    <a:sysClr val="windowText" lastClr="0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9" name="덧셈 기호 1">
                <a:extLst>
                  <a:ext uri="{FF2B5EF4-FFF2-40B4-BE49-F238E27FC236}">
                    <a16:creationId xmlns:a16="http://schemas.microsoft.com/office/drawing/2014/main" id="{96004DA4-278F-4424-9C49-F3C173DE473A}"/>
                  </a:ext>
                </a:extLst>
              </p:cNvPr>
              <p:cNvSpPr/>
              <p:nvPr/>
            </p:nvSpPr>
            <p:spPr>
              <a:xfrm>
                <a:off x="7310471" y="2161122"/>
                <a:ext cx="295095" cy="295095"/>
              </a:xfrm>
              <a:prstGeom prst="mathPlus">
                <a:avLst/>
              </a:prstGeom>
              <a:solidFill>
                <a:srgbClr val="00206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70" name="사각형: 둥근 위쪽 모서리 69">
                <a:extLst>
                  <a:ext uri="{FF2B5EF4-FFF2-40B4-BE49-F238E27FC236}">
                    <a16:creationId xmlns:a16="http://schemas.microsoft.com/office/drawing/2014/main" id="{ACA32F30-4B0A-4F1E-A11D-DFC15D11A848}"/>
                  </a:ext>
                </a:extLst>
              </p:cNvPr>
              <p:cNvSpPr/>
              <p:nvPr/>
            </p:nvSpPr>
            <p:spPr>
              <a:xfrm>
                <a:off x="5680330" y="2549776"/>
                <a:ext cx="1501200" cy="871847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t"/>
              <a:lstStyle/>
              <a:p>
                <a:pPr marL="90488" indent="-9048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7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의학적 지식</a:t>
                </a:r>
                <a:endParaRPr lang="en-US" altLang="ko-KR" sz="7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  <a:p>
                <a:pPr marL="90488" indent="-9048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7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진료경험</a:t>
                </a:r>
                <a:endParaRPr lang="en-US" altLang="ko-KR" sz="7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71" name="사각형: 둥근 위쪽 모서리 70">
                <a:extLst>
                  <a:ext uri="{FF2B5EF4-FFF2-40B4-BE49-F238E27FC236}">
                    <a16:creationId xmlns:a16="http://schemas.microsoft.com/office/drawing/2014/main" id="{9BBA2F54-FE00-48BC-B786-51D976370AAE}"/>
                  </a:ext>
                </a:extLst>
              </p:cNvPr>
              <p:cNvSpPr/>
              <p:nvPr/>
            </p:nvSpPr>
            <p:spPr>
              <a:xfrm>
                <a:off x="7703303" y="2549776"/>
                <a:ext cx="1513863" cy="871847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t"/>
              <a:lstStyle/>
              <a:p>
                <a:pPr marL="90488" indent="-9048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7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데이터 통계량</a:t>
                </a:r>
                <a:endParaRPr lang="en-US" altLang="ko-KR" sz="7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  <a:p>
                <a:pPr marL="90488" indent="-90488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7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M/L </a:t>
                </a:r>
                <a:r>
                  <a:rPr lang="ko-KR" altLang="en-US" sz="7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분석모델</a:t>
                </a:r>
                <a:endParaRPr lang="en-US" altLang="ko-KR" sz="7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72" name="사각형: 둥근 위쪽 모서리 71">
              <a:extLst>
                <a:ext uri="{FF2B5EF4-FFF2-40B4-BE49-F238E27FC236}">
                  <a16:creationId xmlns:a16="http://schemas.microsoft.com/office/drawing/2014/main" id="{A7F5D696-0CE5-4F6C-8FEC-19CD645F895D}"/>
                </a:ext>
              </a:extLst>
            </p:cNvPr>
            <p:cNvSpPr/>
            <p:nvPr userDrawn="1"/>
          </p:nvSpPr>
          <p:spPr>
            <a:xfrm>
              <a:off x="5769219" y="4426423"/>
              <a:ext cx="3482958" cy="325559"/>
            </a:xfrm>
            <a:prstGeom prst="round2SameRect">
              <a:avLst>
                <a:gd name="adj1" fmla="val 8042"/>
                <a:gd name="adj2" fmla="val 9182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79388" indent="-179388">
                <a:buFont typeface="Wingdings" panose="05000000000000000000" pitchFamily="2" charset="2"/>
                <a:buChar char="ü"/>
              </a:pPr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환자특성에 기반한</a:t>
              </a:r>
              <a:r>
                <a:rPr lang="ko-KR" altLang="en-US" sz="700" dirty="0">
                  <a:solidFill>
                    <a:schemeClr val="tx1"/>
                  </a:solidFill>
                </a:rPr>
                <a:t> 항생제 처방이력 확인</a:t>
              </a:r>
            </a:p>
          </p:txBody>
        </p:sp>
        <p:sp>
          <p:nvSpPr>
            <p:cNvPr id="73" name="사각형: 둥근 위쪽 모서리 72">
              <a:extLst>
                <a:ext uri="{FF2B5EF4-FFF2-40B4-BE49-F238E27FC236}">
                  <a16:creationId xmlns:a16="http://schemas.microsoft.com/office/drawing/2014/main" id="{E8A0DC34-0A95-45E1-902C-6DB5A0AA6B90}"/>
                </a:ext>
              </a:extLst>
            </p:cNvPr>
            <p:cNvSpPr/>
            <p:nvPr userDrawn="1"/>
          </p:nvSpPr>
          <p:spPr>
            <a:xfrm>
              <a:off x="5769219" y="3545284"/>
              <a:ext cx="3482958" cy="325559"/>
            </a:xfrm>
            <a:prstGeom prst="round2SameRect">
              <a:avLst>
                <a:gd name="adj1" fmla="val 8042"/>
                <a:gd name="adj2" fmla="val 9182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179388" indent="-179388">
                <a:buFont typeface="Wingdings" panose="05000000000000000000" pitchFamily="2" charset="2"/>
                <a:buChar char="ü"/>
              </a:pPr>
              <a:r>
                <a:rPr lang="ko-KR" altLang="en-US" sz="700" dirty="0">
                  <a:solidFill>
                    <a:schemeClr val="tx1"/>
                  </a:solidFill>
                </a:rPr>
                <a:t>사람이 인지 불가능한 </a:t>
              </a:r>
              <a:r>
                <a:rPr lang="ko-KR" altLang="en-US" sz="700" dirty="0">
                  <a:solidFill>
                    <a:schemeClr val="tx1"/>
                  </a:solidFill>
                  <a:latin typeface="+mj-ea"/>
                  <a:ea typeface="+mj-ea"/>
                </a:rPr>
                <a:t>광범위한 변수 고려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4442A4-90B5-421B-A096-C2B240E9B7E3}"/>
              </a:ext>
            </a:extLst>
          </p:cNvPr>
          <p:cNvGrpSpPr/>
          <p:nvPr userDrawn="1"/>
        </p:nvGrpSpPr>
        <p:grpSpPr>
          <a:xfrm>
            <a:off x="5023269" y="4016974"/>
            <a:ext cx="2178293" cy="2104778"/>
            <a:chOff x="380132" y="1823522"/>
            <a:chExt cx="4396861" cy="4248472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1A4FCC8-194B-475D-8A6A-43DAC8F497CB}"/>
                </a:ext>
              </a:extLst>
            </p:cNvPr>
            <p:cNvSpPr/>
            <p:nvPr userDrawn="1"/>
          </p:nvSpPr>
          <p:spPr>
            <a:xfrm>
              <a:off x="380132" y="1823522"/>
              <a:ext cx="2988543" cy="42484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14BAEDE-D86F-497F-AD8E-D82C6F4813AF}"/>
                </a:ext>
              </a:extLst>
            </p:cNvPr>
            <p:cNvSpPr/>
            <p:nvPr userDrawn="1"/>
          </p:nvSpPr>
          <p:spPr>
            <a:xfrm>
              <a:off x="523869" y="2471594"/>
              <a:ext cx="2701070" cy="34563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417D409-99E0-4E24-953D-0BE60FBA2C3C}"/>
                </a:ext>
              </a:extLst>
            </p:cNvPr>
            <p:cNvSpPr/>
            <p:nvPr userDrawn="1"/>
          </p:nvSpPr>
          <p:spPr>
            <a:xfrm>
              <a:off x="751456" y="3623722"/>
              <a:ext cx="2232289" cy="21602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7B7FC9D-4776-4D9D-9810-490C55EB8104}"/>
                </a:ext>
              </a:extLst>
            </p:cNvPr>
            <p:cNvSpPr/>
            <p:nvPr userDrawn="1"/>
          </p:nvSpPr>
          <p:spPr>
            <a:xfrm>
              <a:off x="1154324" y="4631834"/>
              <a:ext cx="1440160" cy="10885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DDB7E6-3882-47C0-A40A-2B360F3152C3}"/>
                </a:ext>
              </a:extLst>
            </p:cNvPr>
            <p:cNvSpPr txBox="1"/>
            <p:nvPr userDrawn="1"/>
          </p:nvSpPr>
          <p:spPr>
            <a:xfrm>
              <a:off x="1154325" y="4902849"/>
              <a:ext cx="1454585" cy="43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범주</a:t>
              </a:r>
              <a:r>
                <a:rPr lang="en-US" altLang="ko-KR" sz="800" dirty="0"/>
                <a:t>4</a:t>
              </a:r>
              <a:endParaRPr lang="ko-KR" altLang="en-US" sz="8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9D4555-CE10-49E2-BB41-FF55004B0BA7}"/>
                </a:ext>
              </a:extLst>
            </p:cNvPr>
            <p:cNvSpPr txBox="1"/>
            <p:nvPr userDrawn="1"/>
          </p:nvSpPr>
          <p:spPr>
            <a:xfrm>
              <a:off x="1151460" y="3854357"/>
              <a:ext cx="1454585" cy="43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범주</a:t>
              </a:r>
              <a:r>
                <a:rPr lang="en-US" altLang="ko-KR" sz="800" dirty="0"/>
                <a:t>3</a:t>
              </a:r>
              <a:endParaRPr lang="ko-KR" altLang="en-US" sz="8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5A8CB19-FD2D-41A6-B69D-6A04261B54C7}"/>
                </a:ext>
              </a:extLst>
            </p:cNvPr>
            <p:cNvSpPr txBox="1"/>
            <p:nvPr userDrawn="1"/>
          </p:nvSpPr>
          <p:spPr>
            <a:xfrm>
              <a:off x="950156" y="2643971"/>
              <a:ext cx="1872206" cy="43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범주</a:t>
              </a:r>
              <a:r>
                <a:rPr lang="en-US" altLang="ko-KR" sz="800" dirty="0"/>
                <a:t>2</a:t>
              </a:r>
              <a:endParaRPr lang="ko-KR" altLang="en-US" sz="8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691C9A5-DCB5-4248-9609-0C76B260676A}"/>
                </a:ext>
              </a:extLst>
            </p:cNvPr>
            <p:cNvSpPr txBox="1"/>
            <p:nvPr userDrawn="1"/>
          </p:nvSpPr>
          <p:spPr>
            <a:xfrm>
              <a:off x="1142131" y="1907868"/>
              <a:ext cx="1454585" cy="43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범주</a:t>
              </a:r>
              <a:r>
                <a:rPr lang="en-US" altLang="ko-KR" sz="800" dirty="0"/>
                <a:t>1</a:t>
              </a:r>
              <a:endParaRPr lang="ko-KR" altLang="en-US" sz="800" dirty="0"/>
            </a:p>
          </p:txBody>
        </p:sp>
        <p:sp>
          <p:nvSpPr>
            <p:cNvPr id="78" name="오른쪽 대괄호 77">
              <a:extLst>
                <a:ext uri="{FF2B5EF4-FFF2-40B4-BE49-F238E27FC236}">
                  <a16:creationId xmlns:a16="http://schemas.microsoft.com/office/drawing/2014/main" id="{E2D736CC-7EAE-4617-8777-1FADE748F542}"/>
                </a:ext>
              </a:extLst>
            </p:cNvPr>
            <p:cNvSpPr/>
            <p:nvPr userDrawn="1"/>
          </p:nvSpPr>
          <p:spPr>
            <a:xfrm>
              <a:off x="2822367" y="3623722"/>
              <a:ext cx="201286" cy="1956235"/>
            </a:xfrm>
            <a:prstGeom prst="righ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79" name="오른쪽 대괄호 78">
              <a:extLst>
                <a:ext uri="{FF2B5EF4-FFF2-40B4-BE49-F238E27FC236}">
                  <a16:creationId xmlns:a16="http://schemas.microsoft.com/office/drawing/2014/main" id="{572F8198-CB06-43DF-AF81-2D2AAE8E0002}"/>
                </a:ext>
              </a:extLst>
            </p:cNvPr>
            <p:cNvSpPr/>
            <p:nvPr userDrawn="1"/>
          </p:nvSpPr>
          <p:spPr>
            <a:xfrm>
              <a:off x="3238463" y="1823522"/>
              <a:ext cx="201286" cy="3756435"/>
            </a:xfrm>
            <a:prstGeom prst="rightBracke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80" name="설명선 2 21">
              <a:extLst>
                <a:ext uri="{FF2B5EF4-FFF2-40B4-BE49-F238E27FC236}">
                  <a16:creationId xmlns:a16="http://schemas.microsoft.com/office/drawing/2014/main" id="{E9FC004A-FDC9-40D9-B7C0-468EEE7836BE}"/>
                </a:ext>
              </a:extLst>
            </p:cNvPr>
            <p:cNvSpPr/>
            <p:nvPr userDrawn="1"/>
          </p:nvSpPr>
          <p:spPr>
            <a:xfrm>
              <a:off x="3439768" y="4091194"/>
              <a:ext cx="914400" cy="612648"/>
            </a:xfrm>
            <a:prstGeom prst="borderCallout2">
              <a:avLst>
                <a:gd name="adj1" fmla="val 18750"/>
                <a:gd name="adj2" fmla="val 6973"/>
                <a:gd name="adj3" fmla="val 18750"/>
                <a:gd name="adj4" fmla="val -16667"/>
                <a:gd name="adj5" fmla="val 112500"/>
                <a:gd name="adj6" fmla="val -46667"/>
              </a:avLst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</a:rPr>
                <a:t>분류</a:t>
              </a:r>
              <a:r>
                <a:rPr lang="en-US" altLang="ko-KR" sz="800" dirty="0">
                  <a:solidFill>
                    <a:schemeClr val="bg1"/>
                  </a:solidFill>
                </a:rPr>
                <a:t>2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81" name="설명선 2 22">
              <a:extLst>
                <a:ext uri="{FF2B5EF4-FFF2-40B4-BE49-F238E27FC236}">
                  <a16:creationId xmlns:a16="http://schemas.microsoft.com/office/drawing/2014/main" id="{C3FBEE23-78EC-4F9C-B103-A6062F84833B}"/>
                </a:ext>
              </a:extLst>
            </p:cNvPr>
            <p:cNvSpPr/>
            <p:nvPr userDrawn="1"/>
          </p:nvSpPr>
          <p:spPr>
            <a:xfrm>
              <a:off x="3862593" y="2471594"/>
              <a:ext cx="914400" cy="612648"/>
            </a:xfrm>
            <a:prstGeom prst="borderCallout2">
              <a:avLst>
                <a:gd name="adj1" fmla="val 18750"/>
                <a:gd name="adj2" fmla="val 6973"/>
                <a:gd name="adj3" fmla="val 18750"/>
                <a:gd name="adj4" fmla="val -16667"/>
                <a:gd name="adj5" fmla="val 112500"/>
                <a:gd name="adj6" fmla="val -46667"/>
              </a:avLst>
            </a:pr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분류</a:t>
              </a:r>
              <a:r>
                <a:rPr lang="en-US" altLang="ko-KR" sz="800" dirty="0">
                  <a:solidFill>
                    <a:schemeClr val="tx1"/>
                  </a:solidFill>
                </a:rPr>
                <a:t>1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33E963-6BA1-4E1E-B963-0A9491CC8A66}"/>
              </a:ext>
            </a:extLst>
          </p:cNvPr>
          <p:cNvGrpSpPr/>
          <p:nvPr userDrawn="1"/>
        </p:nvGrpSpPr>
        <p:grpSpPr>
          <a:xfrm>
            <a:off x="7248305" y="1706715"/>
            <a:ext cx="2449503" cy="1614138"/>
            <a:chOff x="5207230" y="1790956"/>
            <a:chExt cx="2694453" cy="1614138"/>
          </a:xfrm>
        </p:grpSpPr>
        <p:sp>
          <p:nvSpPr>
            <p:cNvPr id="82" name="사각형: 둥근 위쪽 모서리 81">
              <a:extLst>
                <a:ext uri="{FF2B5EF4-FFF2-40B4-BE49-F238E27FC236}">
                  <a16:creationId xmlns:a16="http://schemas.microsoft.com/office/drawing/2014/main" id="{D3292F36-810E-4645-924A-EB5BD95BFF6F}"/>
                </a:ext>
              </a:extLst>
            </p:cNvPr>
            <p:cNvSpPr/>
            <p:nvPr userDrawn="1"/>
          </p:nvSpPr>
          <p:spPr>
            <a:xfrm>
              <a:off x="5207230" y="1790956"/>
              <a:ext cx="2694453" cy="1614138"/>
            </a:xfrm>
            <a:prstGeom prst="round2SameRect">
              <a:avLst>
                <a:gd name="adj1" fmla="val 4879"/>
                <a:gd name="adj2" fmla="val 5183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80315B4-4518-4B6D-AA24-E83787FDE9E5}"/>
                </a:ext>
              </a:extLst>
            </p:cNvPr>
            <p:cNvGrpSpPr/>
            <p:nvPr userDrawn="1"/>
          </p:nvGrpSpPr>
          <p:grpSpPr>
            <a:xfrm>
              <a:off x="5302970" y="1845353"/>
              <a:ext cx="2502972" cy="731984"/>
              <a:chOff x="6820119" y="1927307"/>
              <a:chExt cx="2498339" cy="1133309"/>
            </a:xfrm>
          </p:grpSpPr>
          <p:sp>
            <p:nvSpPr>
              <p:cNvPr id="84" name="사각형: 둥근 위쪽 모서리 83">
                <a:extLst>
                  <a:ext uri="{FF2B5EF4-FFF2-40B4-BE49-F238E27FC236}">
                    <a16:creationId xmlns:a16="http://schemas.microsoft.com/office/drawing/2014/main" id="{76AC64F6-32FD-4F5B-B753-23687A49EBCC}"/>
                  </a:ext>
                </a:extLst>
              </p:cNvPr>
              <p:cNvSpPr/>
              <p:nvPr/>
            </p:nvSpPr>
            <p:spPr>
              <a:xfrm>
                <a:off x="6820119" y="2253537"/>
                <a:ext cx="2498339" cy="807079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내용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1: 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세부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1</a:t>
                </a: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내용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2: 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세부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85" name="사각형: 둥근 위쪽 모서리 84">
                <a:extLst>
                  <a:ext uri="{FF2B5EF4-FFF2-40B4-BE49-F238E27FC236}">
                    <a16:creationId xmlns:a16="http://schemas.microsoft.com/office/drawing/2014/main" id="{31FCA57A-D82E-4FAB-8D64-35C9CA7E8537}"/>
                  </a:ext>
                </a:extLst>
              </p:cNvPr>
              <p:cNvSpPr/>
              <p:nvPr/>
            </p:nvSpPr>
            <p:spPr>
              <a:xfrm>
                <a:off x="6820119" y="1927307"/>
                <a:ext cx="2498339" cy="282640"/>
              </a:xfrm>
              <a:prstGeom prst="round2SameRect">
                <a:avLst>
                  <a:gd name="adj1" fmla="val 23154"/>
                  <a:gd name="adj2" fmla="val 231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목록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F7ED82-225D-4E9A-8F8D-3E79F1F0EE5E}"/>
                </a:ext>
              </a:extLst>
            </p:cNvPr>
            <p:cNvGrpSpPr/>
            <p:nvPr userDrawn="1"/>
          </p:nvGrpSpPr>
          <p:grpSpPr>
            <a:xfrm>
              <a:off x="5302970" y="2611387"/>
              <a:ext cx="2502972" cy="706852"/>
              <a:chOff x="6820119" y="1927307"/>
              <a:chExt cx="2498339" cy="1094398"/>
            </a:xfrm>
          </p:grpSpPr>
          <p:sp>
            <p:nvSpPr>
              <p:cNvPr id="87" name="사각형: 둥근 위쪽 모서리 86">
                <a:extLst>
                  <a:ext uri="{FF2B5EF4-FFF2-40B4-BE49-F238E27FC236}">
                    <a16:creationId xmlns:a16="http://schemas.microsoft.com/office/drawing/2014/main" id="{5DC4AAE9-C9B2-4A38-B0DE-BE4A015E6609}"/>
                  </a:ext>
                </a:extLst>
              </p:cNvPr>
              <p:cNvSpPr/>
              <p:nvPr/>
            </p:nvSpPr>
            <p:spPr>
              <a:xfrm>
                <a:off x="6820119" y="2253535"/>
                <a:ext cx="2498339" cy="76817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내용</a:t>
                </a:r>
                <a:r>
                  <a:rPr lang="en-US" altLang="ko-KR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1: </a:t>
                </a:r>
                <a:r>
                  <a:rPr lang="ko-KR" altLang="en-US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세부</a:t>
                </a:r>
                <a:r>
                  <a:rPr lang="en-US" altLang="ko-KR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1</a:t>
                </a: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내용</a:t>
                </a:r>
                <a:r>
                  <a:rPr lang="en-US" altLang="ko-KR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2: </a:t>
                </a:r>
                <a:r>
                  <a:rPr lang="ko-KR" altLang="en-US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세부</a:t>
                </a:r>
                <a:r>
                  <a:rPr lang="en-US" altLang="ko-KR" sz="900" b="0" dirty="0">
                    <a:solidFill>
                      <a:schemeClr val="accent5"/>
                    </a:solidFill>
                    <a:latin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88" name="사각형: 둥근 위쪽 모서리 87">
                <a:extLst>
                  <a:ext uri="{FF2B5EF4-FFF2-40B4-BE49-F238E27FC236}">
                    <a16:creationId xmlns:a16="http://schemas.microsoft.com/office/drawing/2014/main" id="{C0B2F60C-D24F-4E97-94E4-05051AAA3BBA}"/>
                  </a:ext>
                </a:extLst>
              </p:cNvPr>
              <p:cNvSpPr/>
              <p:nvPr/>
            </p:nvSpPr>
            <p:spPr>
              <a:xfrm>
                <a:off x="6820119" y="1927307"/>
                <a:ext cx="2498339" cy="282640"/>
              </a:xfrm>
              <a:prstGeom prst="round2SameRect">
                <a:avLst>
                  <a:gd name="adj1" fmla="val 23154"/>
                  <a:gd name="adj2" fmla="val 23153"/>
                </a:avLst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목록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CAD5AA-00D7-453A-A37E-187A1DEAD6E2}"/>
              </a:ext>
            </a:extLst>
          </p:cNvPr>
          <p:cNvGrpSpPr/>
          <p:nvPr userDrawn="1"/>
        </p:nvGrpSpPr>
        <p:grpSpPr>
          <a:xfrm>
            <a:off x="2403809" y="1668028"/>
            <a:ext cx="4521754" cy="2290389"/>
            <a:chOff x="2353775" y="1808163"/>
            <a:chExt cx="4546198" cy="230277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79E94A6-9B9F-401C-B517-27A02AEFF73A}"/>
                </a:ext>
              </a:extLst>
            </p:cNvPr>
            <p:cNvGrpSpPr/>
            <p:nvPr userDrawn="1"/>
          </p:nvGrpSpPr>
          <p:grpSpPr>
            <a:xfrm>
              <a:off x="2353775" y="1808163"/>
              <a:ext cx="4546198" cy="2302770"/>
              <a:chOff x="203703" y="1209483"/>
              <a:chExt cx="9507871" cy="4815989"/>
            </a:xfrm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E7CA93D5-A2B9-418A-95D3-BFCD2E0187E3}"/>
                  </a:ext>
                </a:extLst>
              </p:cNvPr>
              <p:cNvSpPr/>
              <p:nvPr userDrawn="1"/>
            </p:nvSpPr>
            <p:spPr>
              <a:xfrm>
                <a:off x="3513730" y="4337056"/>
                <a:ext cx="2942487" cy="1688416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0000" rtlCol="0" anchor="t"/>
              <a:lstStyle/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2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</p:txBody>
          </p:sp>
          <p:sp>
            <p:nvSpPr>
              <p:cNvPr id="90" name="TextBox 67">
                <a:extLst>
                  <a:ext uri="{FF2B5EF4-FFF2-40B4-BE49-F238E27FC236}">
                    <a16:creationId xmlns:a16="http://schemas.microsoft.com/office/drawing/2014/main" id="{C35C3E78-01B0-4809-8D52-F0296ADE839A}"/>
                  </a:ext>
                </a:extLst>
              </p:cNvPr>
              <p:cNvSpPr txBox="1"/>
              <p:nvPr userDrawn="1"/>
            </p:nvSpPr>
            <p:spPr>
              <a:xfrm>
                <a:off x="6900943" y="2976260"/>
                <a:ext cx="2678457" cy="122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marL="171450" indent="-171450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ko-KR" altLang="en-US" sz="800" b="0" dirty="0">
                    <a:latin typeface="+mn-ea"/>
                    <a:ea typeface="+mn-ea"/>
                  </a:rPr>
                  <a:t>목록</a:t>
                </a:r>
                <a:r>
                  <a:rPr lang="en-US" altLang="ko-KR" sz="800" b="0" dirty="0">
                    <a:latin typeface="+mn-ea"/>
                    <a:ea typeface="+mn-ea"/>
                  </a:rPr>
                  <a:t>2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700" b="0" dirty="0">
                    <a:latin typeface="+mn-ea"/>
                    <a:ea typeface="+mn-ea"/>
                  </a:rPr>
                  <a:t>   - </a:t>
                </a:r>
                <a:r>
                  <a:rPr lang="ko-KR" altLang="en-US" sz="700" b="0" dirty="0">
                    <a:latin typeface="+mn-ea"/>
                    <a:ea typeface="+mn-ea"/>
                  </a:rPr>
                  <a:t>내용</a:t>
                </a:r>
                <a:r>
                  <a:rPr lang="en-US" altLang="ko-KR" sz="700" b="0" dirty="0">
                    <a:latin typeface="+mn-ea"/>
                    <a:ea typeface="+mn-ea"/>
                  </a:rPr>
                  <a:t>1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700" b="0" dirty="0">
                    <a:latin typeface="+mn-ea"/>
                    <a:ea typeface="+mn-ea"/>
                  </a:rPr>
                  <a:t>   - </a:t>
                </a:r>
                <a:r>
                  <a:rPr lang="ko-KR" altLang="en-US" sz="700" b="0" dirty="0">
                    <a:latin typeface="+mn-ea"/>
                    <a:ea typeface="+mn-ea"/>
                  </a:rPr>
                  <a:t>내용</a:t>
                </a:r>
                <a:r>
                  <a:rPr lang="en-US" altLang="ko-KR" sz="700" b="0" dirty="0">
                    <a:latin typeface="+mn-ea"/>
                    <a:ea typeface="+mn-ea"/>
                  </a:rPr>
                  <a:t>2</a:t>
                </a:r>
                <a:endParaRPr lang="ko-KR" altLang="en-US" sz="700" b="0" dirty="0">
                  <a:latin typeface="+mn-ea"/>
                  <a:ea typeface="+mn-ea"/>
                </a:endParaRPr>
              </a:p>
            </p:txBody>
          </p:sp>
          <p:sp>
            <p:nvSpPr>
              <p:cNvPr id="91" name="모서리가 둥근 직사각형 176">
                <a:extLst>
                  <a:ext uri="{FF2B5EF4-FFF2-40B4-BE49-F238E27FC236}">
                    <a16:creationId xmlns:a16="http://schemas.microsoft.com/office/drawing/2014/main" id="{9C39CEE5-3FBB-4698-BE22-62088852038A}"/>
                  </a:ext>
                </a:extLst>
              </p:cNvPr>
              <p:cNvSpPr/>
              <p:nvPr userDrawn="1"/>
            </p:nvSpPr>
            <p:spPr>
              <a:xfrm>
                <a:off x="6837653" y="4197554"/>
                <a:ext cx="2805034" cy="1096913"/>
              </a:xfrm>
              <a:prstGeom prst="round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endParaRPr lang="ko-KR" altLang="en-US" sz="700" b="0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2" name="TextBox 67">
                <a:extLst>
                  <a:ext uri="{FF2B5EF4-FFF2-40B4-BE49-F238E27FC236}">
                    <a16:creationId xmlns:a16="http://schemas.microsoft.com/office/drawing/2014/main" id="{292D6012-1972-49AE-B5FD-4E94CE5A207E}"/>
                  </a:ext>
                </a:extLst>
              </p:cNvPr>
              <p:cNvSpPr txBox="1"/>
              <p:nvPr userDrawn="1"/>
            </p:nvSpPr>
            <p:spPr>
              <a:xfrm>
                <a:off x="6900943" y="4124786"/>
                <a:ext cx="2678457" cy="122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marL="171450" indent="-171450">
                  <a:spcBef>
                    <a:spcPts val="600"/>
                  </a:spcBef>
                  <a:buFont typeface="Wingdings" panose="05000000000000000000" pitchFamily="2" charset="2"/>
                  <a:buChar char="§"/>
                </a:pPr>
                <a:r>
                  <a:rPr lang="ko-KR" altLang="en-US" sz="800" b="0" dirty="0">
                    <a:latin typeface="+mn-ea"/>
                    <a:ea typeface="+mn-ea"/>
                  </a:rPr>
                  <a:t>목록</a:t>
                </a:r>
                <a:r>
                  <a:rPr lang="en-US" altLang="ko-KR" sz="800" b="0" dirty="0">
                    <a:latin typeface="+mn-ea"/>
                    <a:ea typeface="+mn-ea"/>
                  </a:rPr>
                  <a:t>2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700" b="0" dirty="0">
                    <a:latin typeface="+mn-ea"/>
                    <a:ea typeface="+mn-ea"/>
                  </a:rPr>
                  <a:t>   - </a:t>
                </a:r>
                <a:r>
                  <a:rPr lang="ko-KR" altLang="en-US" sz="700" b="0" dirty="0">
                    <a:latin typeface="+mn-ea"/>
                    <a:ea typeface="+mn-ea"/>
                  </a:rPr>
                  <a:t>내용</a:t>
                </a:r>
                <a:r>
                  <a:rPr lang="en-US" altLang="ko-KR" sz="700" b="0" dirty="0">
                    <a:latin typeface="+mn-ea"/>
                    <a:ea typeface="+mn-ea"/>
                  </a:rPr>
                  <a:t>1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altLang="ko-KR" sz="700" b="0" dirty="0">
                    <a:latin typeface="+mn-ea"/>
                    <a:ea typeface="+mn-ea"/>
                  </a:rPr>
                  <a:t>   - </a:t>
                </a:r>
                <a:r>
                  <a:rPr lang="ko-KR" altLang="en-US" sz="700" b="0" dirty="0">
                    <a:latin typeface="+mn-ea"/>
                    <a:ea typeface="+mn-ea"/>
                  </a:rPr>
                  <a:t>내용</a:t>
                </a:r>
                <a:r>
                  <a:rPr lang="en-US" altLang="ko-KR" sz="700" b="0" dirty="0">
                    <a:latin typeface="+mn-ea"/>
                    <a:ea typeface="+mn-ea"/>
                  </a:rPr>
                  <a:t>2</a:t>
                </a:r>
                <a:endParaRPr lang="ko-KR" altLang="en-US" sz="700" b="0" dirty="0">
                  <a:latin typeface="+mn-ea"/>
                  <a:ea typeface="+mn-ea"/>
                </a:endParaRPr>
              </a:p>
            </p:txBody>
          </p:sp>
          <p:sp>
            <p:nvSpPr>
              <p:cNvPr id="93" name="사각형: 둥근 위쪽 모서리 92">
                <a:extLst>
                  <a:ext uri="{FF2B5EF4-FFF2-40B4-BE49-F238E27FC236}">
                    <a16:creationId xmlns:a16="http://schemas.microsoft.com/office/drawing/2014/main" id="{5BA2C6AC-3151-4025-9128-DF09953CD152}"/>
                  </a:ext>
                </a:extLst>
              </p:cNvPr>
              <p:cNvSpPr/>
              <p:nvPr userDrawn="1"/>
            </p:nvSpPr>
            <p:spPr>
              <a:xfrm>
                <a:off x="3513730" y="1536508"/>
                <a:ext cx="2942487" cy="227074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t"/>
              <a:lstStyle/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2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4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5</a:t>
                </a:r>
              </a:p>
            </p:txBody>
          </p:sp>
          <p:sp>
            <p:nvSpPr>
              <p:cNvPr id="94" name="사각형: 둥근 위쪽 모서리 93">
                <a:extLst>
                  <a:ext uri="{FF2B5EF4-FFF2-40B4-BE49-F238E27FC236}">
                    <a16:creationId xmlns:a16="http://schemas.microsoft.com/office/drawing/2014/main" id="{DC9AD8E4-9C84-469E-AD53-FC8E6ACD6F1E}"/>
                  </a:ext>
                </a:extLst>
              </p:cNvPr>
              <p:cNvSpPr/>
              <p:nvPr userDrawn="1"/>
            </p:nvSpPr>
            <p:spPr>
              <a:xfrm>
                <a:off x="6884082" y="1536508"/>
                <a:ext cx="2827492" cy="227074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0000" rtlCol="0" anchor="t"/>
              <a:lstStyle/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1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2</a:t>
                </a:r>
              </a:p>
              <a:p>
                <a:pPr marL="176213" indent="-176213">
                  <a:lnSpc>
                    <a:spcPct val="150000"/>
                  </a:lnSpc>
                  <a:buFont typeface="-윤고딕330" panose="02030504000101010101" pitchFamily="18" charset="-127"/>
                  <a:buChar char="-"/>
                </a:pPr>
                <a:r>
                  <a:rPr lang="ko-KR" altLang="en-US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내용</a:t>
                </a:r>
                <a:r>
                  <a:rPr lang="en-US" altLang="ko-KR" sz="800" b="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</p:txBody>
          </p:sp>
          <p:cxnSp>
            <p:nvCxnSpPr>
              <p:cNvPr id="95" name="꺾인 연결선 177">
                <a:extLst>
                  <a:ext uri="{FF2B5EF4-FFF2-40B4-BE49-F238E27FC236}">
                    <a16:creationId xmlns:a16="http://schemas.microsoft.com/office/drawing/2014/main" id="{7F03F95F-4B55-43AC-BFD7-8DF72E77C132}"/>
                  </a:ext>
                </a:extLst>
              </p:cNvPr>
              <p:cNvCxnSpPr>
                <a:cxnSpLocks/>
                <a:stCxn id="102" idx="3"/>
                <a:endCxn id="101" idx="1"/>
              </p:cNvCxnSpPr>
              <p:nvPr userDrawn="1"/>
            </p:nvCxnSpPr>
            <p:spPr>
              <a:xfrm flipV="1">
                <a:off x="6439824" y="1383411"/>
                <a:ext cx="298103" cy="2724342"/>
              </a:xfrm>
              <a:prstGeom prst="bentConnector3">
                <a:avLst>
                  <a:gd name="adj1" fmla="val 35696"/>
                </a:avLst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886EE2C2-2D60-430D-B9E1-4D56ADE1738F}"/>
                  </a:ext>
                </a:extLst>
              </p:cNvPr>
              <p:cNvCxnSpPr>
                <a:cxnSpLocks/>
                <a:stCxn id="100" idx="3"/>
                <a:endCxn id="101" idx="1"/>
              </p:cNvCxnSpPr>
              <p:nvPr userDrawn="1"/>
            </p:nvCxnSpPr>
            <p:spPr>
              <a:xfrm>
                <a:off x="6444462" y="1383411"/>
                <a:ext cx="293465" cy="0"/>
              </a:xfrm>
              <a:prstGeom prst="straightConnector1">
                <a:avLst/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2E3DABCC-C67B-4B29-9F38-7518D57A78C5}"/>
                  </a:ext>
                </a:extLst>
              </p:cNvPr>
              <p:cNvCxnSpPr>
                <a:cxnSpLocks/>
                <a:stCxn id="99" idx="3"/>
                <a:endCxn id="100" idx="1"/>
              </p:cNvCxnSpPr>
              <p:nvPr userDrawn="1"/>
            </p:nvCxnSpPr>
            <p:spPr>
              <a:xfrm>
                <a:off x="3177350" y="1383411"/>
                <a:ext cx="293465" cy="0"/>
              </a:xfrm>
              <a:prstGeom prst="straightConnector1">
                <a:avLst/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꺾인 연결선 180">
                <a:extLst>
                  <a:ext uri="{FF2B5EF4-FFF2-40B4-BE49-F238E27FC236}">
                    <a16:creationId xmlns:a16="http://schemas.microsoft.com/office/drawing/2014/main" id="{7FFA5BB1-21ED-45FF-B95A-A719E2879452}"/>
                  </a:ext>
                </a:extLst>
              </p:cNvPr>
              <p:cNvCxnSpPr>
                <a:cxnSpLocks/>
                <a:stCxn id="99" idx="3"/>
                <a:endCxn id="102" idx="1"/>
              </p:cNvCxnSpPr>
              <p:nvPr userDrawn="1"/>
            </p:nvCxnSpPr>
            <p:spPr>
              <a:xfrm>
                <a:off x="3177349" y="1383411"/>
                <a:ext cx="288827" cy="2724342"/>
              </a:xfrm>
              <a:prstGeom prst="bentConnector3">
                <a:avLst>
                  <a:gd name="adj1" fmla="val 41799"/>
                </a:avLst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오각형 154">
                <a:extLst>
                  <a:ext uri="{FF2B5EF4-FFF2-40B4-BE49-F238E27FC236}">
                    <a16:creationId xmlns:a16="http://schemas.microsoft.com/office/drawing/2014/main" id="{8C8BD881-C617-486A-A70D-14B6BBEE08A3}"/>
                  </a:ext>
                </a:extLst>
              </p:cNvPr>
              <p:cNvSpPr/>
              <p:nvPr userDrawn="1"/>
            </p:nvSpPr>
            <p:spPr>
              <a:xfrm>
                <a:off x="203703" y="1209483"/>
                <a:ext cx="2973647" cy="347855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b="0" dirty="0">
                    <a:latin typeface="+mj-ea"/>
                    <a:ea typeface="+mj-ea"/>
                  </a:rPr>
                  <a:t>단계</a:t>
                </a:r>
                <a:r>
                  <a:rPr lang="en-US" altLang="ko-KR" sz="800" b="0" dirty="0">
                    <a:latin typeface="+mj-ea"/>
                    <a:ea typeface="+mj-ea"/>
                  </a:rPr>
                  <a:t>1</a:t>
                </a:r>
                <a:endParaRPr lang="ko-KR" altLang="en-US" sz="800" b="0" dirty="0">
                  <a:latin typeface="+mj-ea"/>
                  <a:ea typeface="+mj-ea"/>
                </a:endParaRPr>
              </a:p>
            </p:txBody>
          </p:sp>
          <p:sp>
            <p:nvSpPr>
              <p:cNvPr id="100" name="오각형 154">
                <a:extLst>
                  <a:ext uri="{FF2B5EF4-FFF2-40B4-BE49-F238E27FC236}">
                    <a16:creationId xmlns:a16="http://schemas.microsoft.com/office/drawing/2014/main" id="{8E02419D-95DD-4FC2-BF59-45950C08EBF4}"/>
                  </a:ext>
                </a:extLst>
              </p:cNvPr>
              <p:cNvSpPr/>
              <p:nvPr userDrawn="1"/>
            </p:nvSpPr>
            <p:spPr>
              <a:xfrm>
                <a:off x="3470815" y="1209483"/>
                <a:ext cx="2973647" cy="347855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b="0" dirty="0">
                    <a:latin typeface="+mj-ea"/>
                    <a:ea typeface="+mj-ea"/>
                  </a:rPr>
                  <a:t>단계</a:t>
                </a:r>
                <a:r>
                  <a:rPr lang="en-US" altLang="ko-KR" sz="800" b="0" dirty="0">
                    <a:latin typeface="+mj-ea"/>
                    <a:ea typeface="+mj-ea"/>
                  </a:rPr>
                  <a:t>2-1</a:t>
                </a:r>
                <a:endParaRPr lang="ko-KR" altLang="en-US" sz="800" b="0" dirty="0">
                  <a:latin typeface="+mj-ea"/>
                  <a:ea typeface="+mj-ea"/>
                </a:endParaRPr>
              </a:p>
            </p:txBody>
          </p:sp>
          <p:sp>
            <p:nvSpPr>
              <p:cNvPr id="101" name="오각형 154">
                <a:extLst>
                  <a:ext uri="{FF2B5EF4-FFF2-40B4-BE49-F238E27FC236}">
                    <a16:creationId xmlns:a16="http://schemas.microsoft.com/office/drawing/2014/main" id="{11DDCCEC-1A04-4948-82B2-B56C5D2596DF}"/>
                  </a:ext>
                </a:extLst>
              </p:cNvPr>
              <p:cNvSpPr/>
              <p:nvPr userDrawn="1"/>
            </p:nvSpPr>
            <p:spPr>
              <a:xfrm>
                <a:off x="6737927" y="1209483"/>
                <a:ext cx="2973647" cy="347855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b="0" dirty="0">
                    <a:latin typeface="+mj-ea"/>
                    <a:ea typeface="+mj-ea"/>
                  </a:rPr>
                  <a:t>단계</a:t>
                </a:r>
                <a:r>
                  <a:rPr lang="en-US" altLang="ko-KR" sz="800" b="0" dirty="0">
                    <a:latin typeface="+mj-ea"/>
                    <a:ea typeface="+mj-ea"/>
                  </a:rPr>
                  <a:t>3</a:t>
                </a:r>
                <a:endParaRPr lang="ko-KR" altLang="en-US" sz="800" b="0" dirty="0">
                  <a:latin typeface="+mj-ea"/>
                  <a:ea typeface="+mj-ea"/>
                </a:endParaRPr>
              </a:p>
            </p:txBody>
          </p:sp>
          <p:sp>
            <p:nvSpPr>
              <p:cNvPr id="102" name="오각형 154">
                <a:extLst>
                  <a:ext uri="{FF2B5EF4-FFF2-40B4-BE49-F238E27FC236}">
                    <a16:creationId xmlns:a16="http://schemas.microsoft.com/office/drawing/2014/main" id="{07258220-2383-4CF2-A1C6-F9D58C3AC402}"/>
                  </a:ext>
                </a:extLst>
              </p:cNvPr>
              <p:cNvSpPr/>
              <p:nvPr userDrawn="1"/>
            </p:nvSpPr>
            <p:spPr>
              <a:xfrm>
                <a:off x="3466177" y="3933825"/>
                <a:ext cx="2973647" cy="347855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800" b="0" dirty="0">
                    <a:latin typeface="+mj-ea"/>
                    <a:ea typeface="+mj-ea"/>
                  </a:rPr>
                  <a:t>단계</a:t>
                </a:r>
                <a:r>
                  <a:rPr lang="en-US" altLang="ko-KR" sz="800" b="0" dirty="0">
                    <a:latin typeface="+mj-ea"/>
                    <a:ea typeface="+mj-ea"/>
                  </a:rPr>
                  <a:t>2-2</a:t>
                </a:r>
                <a:endParaRPr lang="ko-KR" altLang="en-US" sz="800" b="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A6A0A08-01EC-43D8-B555-443AD36F6FB7}"/>
                </a:ext>
              </a:extLst>
            </p:cNvPr>
            <p:cNvGrpSpPr/>
            <p:nvPr userDrawn="1"/>
          </p:nvGrpSpPr>
          <p:grpSpPr>
            <a:xfrm>
              <a:off x="2353775" y="2084257"/>
              <a:ext cx="1369321" cy="522165"/>
              <a:chOff x="6820119" y="1927307"/>
              <a:chExt cx="2498339" cy="1060597"/>
            </a:xfrm>
          </p:grpSpPr>
          <p:sp>
            <p:nvSpPr>
              <p:cNvPr id="104" name="사각형: 둥근 위쪽 모서리 103">
                <a:extLst>
                  <a:ext uri="{FF2B5EF4-FFF2-40B4-BE49-F238E27FC236}">
                    <a16:creationId xmlns:a16="http://schemas.microsoft.com/office/drawing/2014/main" id="{825FE8FD-59C8-42C5-B41E-7E0516AB5A31}"/>
                  </a:ext>
                </a:extLst>
              </p:cNvPr>
              <p:cNvSpPr/>
              <p:nvPr/>
            </p:nvSpPr>
            <p:spPr>
              <a:xfrm>
                <a:off x="6820119" y="2206057"/>
                <a:ext cx="2498339" cy="781847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500" b="0" dirty="0" err="1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결측값</a:t>
                </a:r>
                <a:r>
                  <a:rPr lang="ko-KR" altLang="en-US" sz="5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 처리</a:t>
                </a:r>
                <a:endParaRPr lang="en-US" altLang="ko-KR" sz="5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5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범주형 데이터</a:t>
                </a:r>
                <a:r>
                  <a:rPr lang="en-US" altLang="ko-KR" sz="5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5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변환</a:t>
                </a:r>
                <a:endParaRPr lang="en-US" altLang="ko-KR" sz="50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500" b="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필터링</a:t>
                </a:r>
                <a:endParaRPr lang="en-US" altLang="ko-KR" sz="500" b="0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05" name="사각형: 둥근 위쪽 모서리 104">
                <a:extLst>
                  <a:ext uri="{FF2B5EF4-FFF2-40B4-BE49-F238E27FC236}">
                    <a16:creationId xmlns:a16="http://schemas.microsoft.com/office/drawing/2014/main" id="{57DA58DC-E4BA-441F-BC7B-766DE7EEEDB0}"/>
                  </a:ext>
                </a:extLst>
              </p:cNvPr>
              <p:cNvSpPr/>
              <p:nvPr/>
            </p:nvSpPr>
            <p:spPr>
              <a:xfrm>
                <a:off x="6820119" y="1927307"/>
                <a:ext cx="2498339" cy="282640"/>
              </a:xfrm>
              <a:prstGeom prst="round2SameRect">
                <a:avLst>
                  <a:gd name="adj1" fmla="val 23154"/>
                  <a:gd name="adj2" fmla="val 23153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  <a:latin typeface="+mn-ea"/>
                  </a:rPr>
                  <a:t>데이터 </a:t>
                </a:r>
                <a:r>
                  <a:rPr lang="ko-KR" altLang="en-US" sz="800" dirty="0" err="1">
                    <a:solidFill>
                      <a:schemeClr val="tx1"/>
                    </a:solidFill>
                    <a:latin typeface="+mn-ea"/>
                  </a:rPr>
                  <a:t>전처리</a:t>
                </a:r>
                <a:endParaRPr lang="ko-KR" altLang="en-US" sz="8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60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1:1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4EAA35-3CD7-40CB-923B-F85CBA67DF6A}"/>
              </a:ext>
            </a:extLst>
          </p:cNvPr>
          <p:cNvGrpSpPr/>
          <p:nvPr userDrawn="1"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B0CF9DF-B6E7-4765-A58D-3DF4515E7D3F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A9DEB9C-FBD8-4C49-9D6B-64A55164A75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00A2D29-57BD-4151-92B8-4F3191C8BFCB}"/>
              </a:ext>
            </a:extLst>
          </p:cNvPr>
          <p:cNvGrpSpPr/>
          <p:nvPr userDrawn="1"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E1EF11B-F76B-4FA7-B0FC-5B8AA26E088E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8449465-D9E5-49CB-A02D-4E055BDE0EF3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BD3002-DCA7-4E07-A1E9-455F68A4ED8B}"/>
              </a:ext>
            </a:extLst>
          </p:cNvPr>
          <p:cNvSpPr/>
          <p:nvPr userDrawn="1"/>
        </p:nvSpPr>
        <p:spPr>
          <a:xfrm>
            <a:off x="200025" y="1665288"/>
            <a:ext cx="4676775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321920-54E9-40A6-BEC5-F7F7365224E2}"/>
              </a:ext>
            </a:extLst>
          </p:cNvPr>
          <p:cNvSpPr/>
          <p:nvPr userDrawn="1"/>
        </p:nvSpPr>
        <p:spPr>
          <a:xfrm>
            <a:off x="5029200" y="1665289"/>
            <a:ext cx="4676775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393B44-98A7-4225-8E6F-900A0D1A3E96}"/>
              </a:ext>
            </a:extLst>
          </p:cNvPr>
          <p:cNvGrpSpPr/>
          <p:nvPr userDrawn="1"/>
        </p:nvGrpSpPr>
        <p:grpSpPr>
          <a:xfrm>
            <a:off x="675550" y="1808163"/>
            <a:ext cx="3725727" cy="1603838"/>
            <a:chOff x="898976" y="1808163"/>
            <a:chExt cx="3725727" cy="16038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B39B70-35AC-4B9F-B019-5488DE1CB9D4}"/>
                </a:ext>
              </a:extLst>
            </p:cNvPr>
            <p:cNvGrpSpPr/>
            <p:nvPr userDrawn="1"/>
          </p:nvGrpSpPr>
          <p:grpSpPr>
            <a:xfrm>
              <a:off x="898976" y="1808163"/>
              <a:ext cx="1815069" cy="1603838"/>
              <a:chOff x="898976" y="1808163"/>
              <a:chExt cx="1815069" cy="160383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FAFD977-E2EC-4442-815A-B94D68B4CD3A}"/>
                  </a:ext>
                </a:extLst>
              </p:cNvPr>
              <p:cNvSpPr/>
              <p:nvPr userDrawn="1"/>
            </p:nvSpPr>
            <p:spPr>
              <a:xfrm>
                <a:off x="898976" y="2122845"/>
                <a:ext cx="1815069" cy="29588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내용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1" name="사각형: 둥근 위쪽 모서리 30">
                <a:extLst>
                  <a:ext uri="{FF2B5EF4-FFF2-40B4-BE49-F238E27FC236}">
                    <a16:creationId xmlns:a16="http://schemas.microsoft.com/office/drawing/2014/main" id="{ADE65113-F375-45D9-B096-F94E3019B768}"/>
                  </a:ext>
                </a:extLst>
              </p:cNvPr>
              <p:cNvSpPr/>
              <p:nvPr userDrawn="1"/>
            </p:nvSpPr>
            <p:spPr>
              <a:xfrm>
                <a:off x="898976" y="1808163"/>
                <a:ext cx="1605928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0" dirty="0">
                    <a:latin typeface="+mn-ea"/>
                    <a:ea typeface="+mn-ea"/>
                  </a:rPr>
                  <a:t>목록</a:t>
                </a:r>
                <a:r>
                  <a:rPr lang="en-US" altLang="ko-KR" sz="1400" b="0" dirty="0">
                    <a:latin typeface="+mn-ea"/>
                    <a:ea typeface="+mn-ea"/>
                  </a:rPr>
                  <a:t>1</a:t>
                </a:r>
                <a:endParaRPr lang="ko-KR" altLang="en-US" sz="1400" b="0" dirty="0">
                  <a:latin typeface="+mn-ea"/>
                  <a:ea typeface="+mn-ea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3A39DC7-B729-494D-9017-58EF4C148BC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85" t="8485" r="8671" b="8492"/>
              <a:stretch/>
            </p:blipFill>
            <p:spPr>
              <a:xfrm>
                <a:off x="982416" y="2381853"/>
                <a:ext cx="1439048" cy="1030148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B610943-502C-419A-B5DF-4AE9CFBC2E6D}"/>
                </a:ext>
              </a:extLst>
            </p:cNvPr>
            <p:cNvGrpSpPr/>
            <p:nvPr userDrawn="1"/>
          </p:nvGrpSpPr>
          <p:grpSpPr>
            <a:xfrm>
              <a:off x="2809634" y="1808163"/>
              <a:ext cx="1815069" cy="1590321"/>
              <a:chOff x="2809634" y="1808163"/>
              <a:chExt cx="1815069" cy="1590321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98DD4C44-48B1-4A1D-8421-EBA234CB4D9D}"/>
                  </a:ext>
                </a:extLst>
              </p:cNvPr>
              <p:cNvSpPr/>
              <p:nvPr userDrawn="1"/>
            </p:nvSpPr>
            <p:spPr>
              <a:xfrm>
                <a:off x="2809634" y="1808163"/>
                <a:ext cx="1605928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0" dirty="0">
                    <a:latin typeface="+mn-ea"/>
                    <a:ea typeface="+mn-ea"/>
                  </a:rPr>
                  <a:t>목록</a:t>
                </a:r>
                <a:r>
                  <a:rPr lang="en-US" altLang="ko-KR" sz="1400" b="0" dirty="0">
                    <a:latin typeface="+mn-ea"/>
                    <a:ea typeface="+mn-ea"/>
                  </a:rPr>
                  <a:t>2</a:t>
                </a:r>
                <a:endParaRPr lang="ko-KR" altLang="en-US" sz="1400" b="0" dirty="0">
                  <a:latin typeface="+mn-ea"/>
                  <a:ea typeface="+mn-ea"/>
                </a:endParaRPr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183A447E-7681-45EC-AFEE-5D37C10C4B3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55" t="8485" r="8391" b="8492"/>
              <a:stretch/>
            </p:blipFill>
            <p:spPr>
              <a:xfrm>
                <a:off x="2889359" y="2368336"/>
                <a:ext cx="1446477" cy="1030148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FA74A83-895D-43F3-A6D7-D51330F0880F}"/>
                  </a:ext>
                </a:extLst>
              </p:cNvPr>
              <p:cNvSpPr/>
              <p:nvPr userDrawn="1"/>
            </p:nvSpPr>
            <p:spPr>
              <a:xfrm>
                <a:off x="2809634" y="2183959"/>
                <a:ext cx="1815069" cy="29588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내용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CD9D348-85F0-43D5-964B-45F65010C71C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83E4FA7-3EA6-4AE2-8B61-4B20F72E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318F56A0-98DD-48EB-9E97-34505F1E5D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7DB309E-A35F-452C-AF4E-206376436F22}"/>
              </a:ext>
            </a:extLst>
          </p:cNvPr>
          <p:cNvGrpSpPr/>
          <p:nvPr userDrawn="1"/>
        </p:nvGrpSpPr>
        <p:grpSpPr>
          <a:xfrm>
            <a:off x="5855588" y="1808163"/>
            <a:ext cx="3024000" cy="964159"/>
            <a:chOff x="5599495" y="1867537"/>
            <a:chExt cx="3024000" cy="96415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4EF9F5-724F-4DA2-AC4E-80484B3EC711}"/>
                </a:ext>
              </a:extLst>
            </p:cNvPr>
            <p:cNvSpPr/>
            <p:nvPr userDrawn="1"/>
          </p:nvSpPr>
          <p:spPr>
            <a:xfrm>
              <a:off x="5599495" y="2000763"/>
              <a:ext cx="3024000" cy="830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3E30D0AC-EA36-429D-AD58-9161C80D7320}"/>
                </a:ext>
              </a:extLst>
            </p:cNvPr>
            <p:cNvSpPr/>
            <p:nvPr userDrawn="1"/>
          </p:nvSpPr>
          <p:spPr>
            <a:xfrm>
              <a:off x="6158421" y="1867537"/>
              <a:ext cx="1981560" cy="27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목록</a:t>
              </a:r>
              <a:r>
                <a:rPr lang="en-US" altLang="ko-KR" sz="12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E23AA41-DA77-4501-B515-D6AA463B5038}"/>
              </a:ext>
            </a:extLst>
          </p:cNvPr>
          <p:cNvGrpSpPr/>
          <p:nvPr userDrawn="1"/>
        </p:nvGrpSpPr>
        <p:grpSpPr>
          <a:xfrm>
            <a:off x="5855588" y="3065463"/>
            <a:ext cx="3024000" cy="964159"/>
            <a:chOff x="5599495" y="1867537"/>
            <a:chExt cx="3024000" cy="9641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E541552-382B-489B-9608-04BA20F599BC}"/>
                </a:ext>
              </a:extLst>
            </p:cNvPr>
            <p:cNvSpPr/>
            <p:nvPr userDrawn="1"/>
          </p:nvSpPr>
          <p:spPr>
            <a:xfrm>
              <a:off x="5599495" y="2000763"/>
              <a:ext cx="3024000" cy="830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72F6D17-EDA0-4677-B84E-8F8256E95DD2}"/>
                </a:ext>
              </a:extLst>
            </p:cNvPr>
            <p:cNvSpPr/>
            <p:nvPr userDrawn="1"/>
          </p:nvSpPr>
          <p:spPr>
            <a:xfrm>
              <a:off x="6158421" y="1867537"/>
              <a:ext cx="1981560" cy="27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목록</a:t>
              </a:r>
              <a:r>
                <a:rPr lang="en-US" altLang="ko-KR" sz="12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2FFC9C2-867D-4497-B1D9-632088A8819D}"/>
              </a:ext>
            </a:extLst>
          </p:cNvPr>
          <p:cNvGrpSpPr/>
          <p:nvPr userDrawn="1"/>
        </p:nvGrpSpPr>
        <p:grpSpPr>
          <a:xfrm>
            <a:off x="5855588" y="4308837"/>
            <a:ext cx="3024000" cy="964159"/>
            <a:chOff x="5599495" y="1867537"/>
            <a:chExt cx="3024000" cy="964159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21F5FC5-1688-4EF2-961E-EC65D028512C}"/>
                </a:ext>
              </a:extLst>
            </p:cNvPr>
            <p:cNvSpPr/>
            <p:nvPr userDrawn="1"/>
          </p:nvSpPr>
          <p:spPr>
            <a:xfrm>
              <a:off x="5599495" y="2000763"/>
              <a:ext cx="3024000" cy="830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·</a:t>
              </a:r>
              <a:r>
                <a:rPr lang="ko-KR" altLang="en-US" sz="120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E9217E9-FA7B-4B25-93CE-1F3979B12359}"/>
                </a:ext>
              </a:extLst>
            </p:cNvPr>
            <p:cNvSpPr/>
            <p:nvPr userDrawn="1"/>
          </p:nvSpPr>
          <p:spPr>
            <a:xfrm>
              <a:off x="6158421" y="1867537"/>
              <a:ext cx="1981560" cy="27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목록</a:t>
              </a:r>
              <a:r>
                <a:rPr lang="en-US" altLang="ko-KR" sz="12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FB2C0D2-8414-44E1-B6CF-C0E6F35B8460}"/>
              </a:ext>
            </a:extLst>
          </p:cNvPr>
          <p:cNvGrpSpPr/>
          <p:nvPr userDrawn="1"/>
        </p:nvGrpSpPr>
        <p:grpSpPr>
          <a:xfrm>
            <a:off x="600774" y="3568720"/>
            <a:ext cx="3875278" cy="1231095"/>
            <a:chOff x="6820119" y="1927307"/>
            <a:chExt cx="2498339" cy="1231095"/>
          </a:xfrm>
        </p:grpSpPr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9A2A1271-146D-4E72-A1D0-DA9F6CEDDC41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51" name="사각형: 둥근 위쪽 모서리 50">
              <a:extLst>
                <a:ext uri="{FF2B5EF4-FFF2-40B4-BE49-F238E27FC236}">
                  <a16:creationId xmlns:a16="http://schemas.microsoft.com/office/drawing/2014/main" id="{CF363413-1FCB-4329-8222-A186D211D01B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5E7102C-C65E-4F03-9373-82C8E22E2C05}"/>
              </a:ext>
            </a:extLst>
          </p:cNvPr>
          <p:cNvGrpSpPr/>
          <p:nvPr userDrawn="1"/>
        </p:nvGrpSpPr>
        <p:grpSpPr>
          <a:xfrm>
            <a:off x="600774" y="4893876"/>
            <a:ext cx="3875278" cy="1231095"/>
            <a:chOff x="6820119" y="1927307"/>
            <a:chExt cx="2498339" cy="1231095"/>
          </a:xfrm>
        </p:grpSpPr>
        <p:sp>
          <p:nvSpPr>
            <p:cNvPr id="53" name="사각형: 둥근 위쪽 모서리 52">
              <a:extLst>
                <a:ext uri="{FF2B5EF4-FFF2-40B4-BE49-F238E27FC236}">
                  <a16:creationId xmlns:a16="http://schemas.microsoft.com/office/drawing/2014/main" id="{4F827B11-1C95-4236-81C2-207141E535FD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54" name="사각형: 둥근 위쪽 모서리 53">
              <a:extLst>
                <a:ext uri="{FF2B5EF4-FFF2-40B4-BE49-F238E27FC236}">
                  <a16:creationId xmlns:a16="http://schemas.microsoft.com/office/drawing/2014/main" id="{BEC8A2FC-4DE6-4A64-A73D-1064051B31B8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부제목 2">
            <a:extLst>
              <a:ext uri="{FF2B5EF4-FFF2-40B4-BE49-F238E27FC236}">
                <a16:creationId xmlns:a16="http://schemas.microsoft.com/office/drawing/2014/main" id="{F6D0D1B7-C754-47E8-97AA-383F60AFD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E57BF3-1B85-410C-BE00-EA8EABE7FA5C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7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313FA955-1927-4390-A673-4E52A571B58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9CEFD54-7217-4888-A9A7-2337808EC937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169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:1화살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5FFF271C-E517-4616-8F20-5C3B11F149B2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3FBFAF-5B7F-40B9-9BC4-FC8189765FA2}"/>
              </a:ext>
            </a:extLst>
          </p:cNvPr>
          <p:cNvGrpSpPr/>
          <p:nvPr userDrawn="1"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BCA1EA2-9B45-4CEA-A21A-3031DC85C6EA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7003E6-4C2C-483C-B20D-FFD577182B9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0F5277-1D76-4C98-84C8-7CD7152587D6}"/>
              </a:ext>
            </a:extLst>
          </p:cNvPr>
          <p:cNvGrpSpPr/>
          <p:nvPr userDrawn="1"/>
        </p:nvGrpSpPr>
        <p:grpSpPr>
          <a:xfrm>
            <a:off x="5573059" y="1808164"/>
            <a:ext cx="3875279" cy="853541"/>
            <a:chOff x="5401151" y="1851244"/>
            <a:chExt cx="3875279" cy="853541"/>
          </a:xfrm>
        </p:grpSpPr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A96BF99A-BA5C-4F6A-BC6E-B3F4996E0A43}"/>
                </a:ext>
              </a:extLst>
            </p:cNvPr>
            <p:cNvSpPr/>
            <p:nvPr/>
          </p:nvSpPr>
          <p:spPr>
            <a:xfrm>
              <a:off x="5401151" y="1851244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CD04FE-919A-4474-AEED-E6590E1EBA42}"/>
                </a:ext>
              </a:extLst>
            </p:cNvPr>
            <p:cNvSpPr/>
            <p:nvPr/>
          </p:nvSpPr>
          <p:spPr>
            <a:xfrm>
              <a:off x="5539165" y="213704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94B31E-E737-496D-A7C9-4A5D168D6E90}"/>
              </a:ext>
            </a:extLst>
          </p:cNvPr>
          <p:cNvGrpSpPr/>
          <p:nvPr userDrawn="1"/>
        </p:nvGrpSpPr>
        <p:grpSpPr>
          <a:xfrm>
            <a:off x="5573059" y="3365480"/>
            <a:ext cx="3875279" cy="851607"/>
            <a:chOff x="5401151" y="2872488"/>
            <a:chExt cx="3875279" cy="851607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869B58D3-5E17-4A33-9FB7-BAA4846E0010}"/>
                </a:ext>
              </a:extLst>
            </p:cNvPr>
            <p:cNvSpPr/>
            <p:nvPr/>
          </p:nvSpPr>
          <p:spPr>
            <a:xfrm>
              <a:off x="5401151" y="2872488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BFA3B8-600F-4B16-A29E-A5EFF6419B1B}"/>
                </a:ext>
              </a:extLst>
            </p:cNvPr>
            <p:cNvSpPr/>
            <p:nvPr/>
          </p:nvSpPr>
          <p:spPr>
            <a:xfrm>
              <a:off x="5539165" y="315635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0AFB95-4C73-43B7-B89E-461F019ED3F1}"/>
              </a:ext>
            </a:extLst>
          </p:cNvPr>
          <p:cNvGrpSpPr/>
          <p:nvPr userDrawn="1"/>
        </p:nvGrpSpPr>
        <p:grpSpPr>
          <a:xfrm>
            <a:off x="5573059" y="4883007"/>
            <a:ext cx="3875279" cy="1076969"/>
            <a:chOff x="5401151" y="3897081"/>
            <a:chExt cx="3875279" cy="1076969"/>
          </a:xfrm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6BA1062C-8875-4E2A-8FA4-F4EA7F107079}"/>
                </a:ext>
              </a:extLst>
            </p:cNvPr>
            <p:cNvSpPr/>
            <p:nvPr/>
          </p:nvSpPr>
          <p:spPr>
            <a:xfrm>
              <a:off x="5401151" y="3897081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502CB-1C90-4647-A94E-CD655CF73691}"/>
                </a:ext>
              </a:extLst>
            </p:cNvPr>
            <p:cNvSpPr/>
            <p:nvPr/>
          </p:nvSpPr>
          <p:spPr>
            <a:xfrm>
              <a:off x="5539165" y="4182884"/>
              <a:ext cx="3569860" cy="7911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2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B78ECAC-BDE6-418D-A944-45BD9A8F79AE}"/>
              </a:ext>
            </a:extLst>
          </p:cNvPr>
          <p:cNvGrpSpPr/>
          <p:nvPr userDrawn="1"/>
        </p:nvGrpSpPr>
        <p:grpSpPr>
          <a:xfrm>
            <a:off x="453815" y="4942672"/>
            <a:ext cx="3875278" cy="1231095"/>
            <a:chOff x="6820119" y="1927307"/>
            <a:chExt cx="2498339" cy="1231095"/>
          </a:xfrm>
        </p:grpSpPr>
        <p:sp>
          <p:nvSpPr>
            <p:cNvPr id="54" name="사각형: 둥근 위쪽 모서리 53">
              <a:extLst>
                <a:ext uri="{FF2B5EF4-FFF2-40B4-BE49-F238E27FC236}">
                  <a16:creationId xmlns:a16="http://schemas.microsoft.com/office/drawing/2014/main" id="{F6FBC340-2200-4F02-BE11-733AB7BEAB4D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67E5EA2A-A8BE-47BC-8BAB-671F4ACC9F42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2D4AA1-D261-49C8-B4E6-F1073B304B2F}"/>
              </a:ext>
            </a:extLst>
          </p:cNvPr>
          <p:cNvGrpSpPr/>
          <p:nvPr userDrawn="1"/>
        </p:nvGrpSpPr>
        <p:grpSpPr>
          <a:xfrm>
            <a:off x="453815" y="1809434"/>
            <a:ext cx="3875278" cy="1231095"/>
            <a:chOff x="6820119" y="1927307"/>
            <a:chExt cx="2498339" cy="1231095"/>
          </a:xfrm>
        </p:grpSpPr>
        <p:sp>
          <p:nvSpPr>
            <p:cNvPr id="57" name="사각형: 둥근 위쪽 모서리 56">
              <a:extLst>
                <a:ext uri="{FF2B5EF4-FFF2-40B4-BE49-F238E27FC236}">
                  <a16:creationId xmlns:a16="http://schemas.microsoft.com/office/drawing/2014/main" id="{BC7B1EFA-2134-4B3C-BD47-1E9FD55A2F10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58" name="사각형: 둥근 위쪽 모서리 57">
              <a:extLst>
                <a:ext uri="{FF2B5EF4-FFF2-40B4-BE49-F238E27FC236}">
                  <a16:creationId xmlns:a16="http://schemas.microsoft.com/office/drawing/2014/main" id="{F5D036E2-14CF-4884-9C44-9C1F3E004023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69A83F0-BF91-4325-A1BE-D0E69D706AC4}"/>
              </a:ext>
            </a:extLst>
          </p:cNvPr>
          <p:cNvGrpSpPr/>
          <p:nvPr userDrawn="1"/>
        </p:nvGrpSpPr>
        <p:grpSpPr>
          <a:xfrm>
            <a:off x="453815" y="3376053"/>
            <a:ext cx="3875278" cy="1231095"/>
            <a:chOff x="6820119" y="1927307"/>
            <a:chExt cx="2498339" cy="1231095"/>
          </a:xfrm>
        </p:grpSpPr>
        <p:sp>
          <p:nvSpPr>
            <p:cNvPr id="60" name="사각형: 둥근 위쪽 모서리 59">
              <a:extLst>
                <a:ext uri="{FF2B5EF4-FFF2-40B4-BE49-F238E27FC236}">
                  <a16:creationId xmlns:a16="http://schemas.microsoft.com/office/drawing/2014/main" id="{013053B7-76A6-481D-B92C-7F61E7C7E874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61" name="사각형: 둥근 위쪽 모서리 60">
              <a:extLst>
                <a:ext uri="{FF2B5EF4-FFF2-40B4-BE49-F238E27FC236}">
                  <a16:creationId xmlns:a16="http://schemas.microsoft.com/office/drawing/2014/main" id="{DDD086F0-DFAE-42F5-B3D0-3DEEA102D068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61478F8-33F6-4733-88B6-EE7874D1F17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842D920-9BC6-44AF-AD61-8B623086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7B812379-CB43-4601-84BB-1B872A797E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E72839-C9BB-471A-B3B4-ECFD5505F0AE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78F0A2D-D8B1-4DD6-A740-0D5A199BA43D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85963-F9F2-47D9-875F-FDCED4D8181A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F468A5-BAD9-4903-BAD7-B4DABD57D40E}"/>
              </a:ext>
            </a:extLst>
          </p:cNvPr>
          <p:cNvSpPr/>
          <p:nvPr userDrawn="1"/>
        </p:nvSpPr>
        <p:spPr>
          <a:xfrm>
            <a:off x="200026" y="1665288"/>
            <a:ext cx="4382860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8CF2B78-17CF-4B47-BD20-3B1CE8F96330}"/>
              </a:ext>
            </a:extLst>
          </p:cNvPr>
          <p:cNvSpPr/>
          <p:nvPr userDrawn="1"/>
        </p:nvSpPr>
        <p:spPr>
          <a:xfrm>
            <a:off x="5319268" y="1665289"/>
            <a:ext cx="4386707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부제목 2">
            <a:extLst>
              <a:ext uri="{FF2B5EF4-FFF2-40B4-BE49-F238E27FC236}">
                <a16:creationId xmlns:a16="http://schemas.microsoft.com/office/drawing/2014/main" id="{7A60A055-1FBE-44D1-A815-7E8F283D5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5E822B1-BECB-4B67-90FB-255578CF49C7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47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0EC51428-5BB2-4325-A3F9-948ECD59E9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356B1CA6-EB5C-493E-9635-93EA9B9E10D6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479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:1화살표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0F5277-1D76-4C98-84C8-7CD7152587D6}"/>
              </a:ext>
            </a:extLst>
          </p:cNvPr>
          <p:cNvGrpSpPr/>
          <p:nvPr userDrawn="1"/>
        </p:nvGrpSpPr>
        <p:grpSpPr>
          <a:xfrm>
            <a:off x="5573059" y="1808163"/>
            <a:ext cx="3875279" cy="853541"/>
            <a:chOff x="5401151" y="1851244"/>
            <a:chExt cx="3875279" cy="853541"/>
          </a:xfrm>
        </p:grpSpPr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A96BF99A-BA5C-4F6A-BC6E-B3F4996E0A43}"/>
                </a:ext>
              </a:extLst>
            </p:cNvPr>
            <p:cNvSpPr/>
            <p:nvPr/>
          </p:nvSpPr>
          <p:spPr>
            <a:xfrm>
              <a:off x="5401151" y="1851244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CD04FE-919A-4474-AEED-E6590E1EBA42}"/>
                </a:ext>
              </a:extLst>
            </p:cNvPr>
            <p:cNvSpPr/>
            <p:nvPr/>
          </p:nvSpPr>
          <p:spPr>
            <a:xfrm>
              <a:off x="5539165" y="213704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94B31E-E737-496D-A7C9-4A5D168D6E90}"/>
              </a:ext>
            </a:extLst>
          </p:cNvPr>
          <p:cNvGrpSpPr/>
          <p:nvPr userDrawn="1"/>
        </p:nvGrpSpPr>
        <p:grpSpPr>
          <a:xfrm>
            <a:off x="5573059" y="2756611"/>
            <a:ext cx="3875279" cy="851607"/>
            <a:chOff x="5401151" y="2872488"/>
            <a:chExt cx="3875279" cy="851607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869B58D3-5E17-4A33-9FB7-BAA4846E0010}"/>
                </a:ext>
              </a:extLst>
            </p:cNvPr>
            <p:cNvSpPr/>
            <p:nvPr/>
          </p:nvSpPr>
          <p:spPr>
            <a:xfrm>
              <a:off x="5401151" y="2872488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BFA3B8-600F-4B16-A29E-A5EFF6419B1B}"/>
                </a:ext>
              </a:extLst>
            </p:cNvPr>
            <p:cNvSpPr/>
            <p:nvPr/>
          </p:nvSpPr>
          <p:spPr>
            <a:xfrm>
              <a:off x="5539165" y="315635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0AFB95-4C73-43B7-B89E-461F019ED3F1}"/>
              </a:ext>
            </a:extLst>
          </p:cNvPr>
          <p:cNvGrpSpPr/>
          <p:nvPr userDrawn="1"/>
        </p:nvGrpSpPr>
        <p:grpSpPr>
          <a:xfrm>
            <a:off x="5573059" y="3703126"/>
            <a:ext cx="3875279" cy="1076969"/>
            <a:chOff x="5401151" y="3897081"/>
            <a:chExt cx="3875279" cy="1076969"/>
          </a:xfrm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6BA1062C-8875-4E2A-8FA4-F4EA7F107079}"/>
                </a:ext>
              </a:extLst>
            </p:cNvPr>
            <p:cNvSpPr/>
            <p:nvPr/>
          </p:nvSpPr>
          <p:spPr>
            <a:xfrm>
              <a:off x="5401151" y="3897081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502CB-1C90-4647-A94E-CD655CF73691}"/>
                </a:ext>
              </a:extLst>
            </p:cNvPr>
            <p:cNvSpPr/>
            <p:nvPr/>
          </p:nvSpPr>
          <p:spPr>
            <a:xfrm>
              <a:off x="5539165" y="4182884"/>
              <a:ext cx="3569860" cy="7911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2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61478F8-33F6-4733-88B6-EE7874D1F17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842D920-9BC6-44AF-AD61-8B623086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7B812379-CB43-4601-84BB-1B872A797E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4DF9B3A-C1C0-4021-AB14-BC3EF662685E}"/>
              </a:ext>
            </a:extLst>
          </p:cNvPr>
          <p:cNvSpPr/>
          <p:nvPr userDrawn="1"/>
        </p:nvSpPr>
        <p:spPr>
          <a:xfrm>
            <a:off x="305583" y="1725212"/>
            <a:ext cx="4171742" cy="3075586"/>
          </a:xfrm>
          <a:prstGeom prst="round2SameRect">
            <a:avLst>
              <a:gd name="adj1" fmla="val 4879"/>
              <a:gd name="adj2" fmla="val 5183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660B87-6307-47FC-B5EF-758772CAF953}"/>
              </a:ext>
            </a:extLst>
          </p:cNvPr>
          <p:cNvGrpSpPr/>
          <p:nvPr userDrawn="1"/>
        </p:nvGrpSpPr>
        <p:grpSpPr>
          <a:xfrm>
            <a:off x="6304096" y="5208323"/>
            <a:ext cx="2413205" cy="867876"/>
            <a:chOff x="6140193" y="4926928"/>
            <a:chExt cx="2413205" cy="117909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671358-0D2C-42CB-8D78-068AFEDB5F55}"/>
                </a:ext>
              </a:extLst>
            </p:cNvPr>
            <p:cNvSpPr/>
            <p:nvPr/>
          </p:nvSpPr>
          <p:spPr>
            <a:xfrm>
              <a:off x="6140193" y="4926928"/>
              <a:ext cx="2413205" cy="1179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3194F9-39F5-4702-B32C-99DA0140018C}"/>
                </a:ext>
              </a:extLst>
            </p:cNvPr>
            <p:cNvSpPr/>
            <p:nvPr/>
          </p:nvSpPr>
          <p:spPr>
            <a:xfrm>
              <a:off x="6696618" y="5205143"/>
              <a:ext cx="1300356" cy="710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최적 운영 조건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Guide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F02AE2-755C-4C96-BFC5-DDCB1EFB6C53}"/>
              </a:ext>
            </a:extLst>
          </p:cNvPr>
          <p:cNvGrpSpPr/>
          <p:nvPr userDrawn="1"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0F66620-0541-4AEF-9A8D-CAF11029134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8FB0B7A-8B25-4AEB-81EF-192E6444A1F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BFD047C-C472-4151-B98B-3B4330466A61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CF39C6E-01A2-4AB2-AFF1-EC001798637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05C1E82-C09A-4551-B328-26BEA9A6F2A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28B5AE19-5D83-4E2F-8861-83A1CD936476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727A59FF-B231-4981-903F-0F92DC95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0001535-EBEA-4D58-8060-9A50CE3C02B7}"/>
              </a:ext>
            </a:extLst>
          </p:cNvPr>
          <p:cNvGrpSpPr/>
          <p:nvPr userDrawn="1"/>
        </p:nvGrpSpPr>
        <p:grpSpPr>
          <a:xfrm>
            <a:off x="453815" y="4942672"/>
            <a:ext cx="3875278" cy="1231095"/>
            <a:chOff x="6820119" y="1927307"/>
            <a:chExt cx="2498339" cy="1231095"/>
          </a:xfrm>
        </p:grpSpPr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F5D7F9F0-F629-4F47-8C4B-9D1AD8C57E9F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72" name="사각형: 둥근 위쪽 모서리 71">
              <a:extLst>
                <a:ext uri="{FF2B5EF4-FFF2-40B4-BE49-F238E27FC236}">
                  <a16:creationId xmlns:a16="http://schemas.microsoft.com/office/drawing/2014/main" id="{FBB2C3C9-79F7-4326-A310-E4258ED3FA1A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1B1FC6B-B569-4585-B117-AB3BD0886FB1}"/>
              </a:ext>
            </a:extLst>
          </p:cNvPr>
          <p:cNvGrpSpPr/>
          <p:nvPr userDrawn="1"/>
        </p:nvGrpSpPr>
        <p:grpSpPr>
          <a:xfrm>
            <a:off x="453815" y="1809434"/>
            <a:ext cx="3875278" cy="1231095"/>
            <a:chOff x="6820119" y="1927307"/>
            <a:chExt cx="2498339" cy="1231095"/>
          </a:xfrm>
        </p:grpSpPr>
        <p:sp>
          <p:nvSpPr>
            <p:cNvPr id="74" name="사각형: 둥근 위쪽 모서리 73">
              <a:extLst>
                <a:ext uri="{FF2B5EF4-FFF2-40B4-BE49-F238E27FC236}">
                  <a16:creationId xmlns:a16="http://schemas.microsoft.com/office/drawing/2014/main" id="{888373A1-C17A-4513-9AC8-373692D60C4C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75" name="사각형: 둥근 위쪽 모서리 74">
              <a:extLst>
                <a:ext uri="{FF2B5EF4-FFF2-40B4-BE49-F238E27FC236}">
                  <a16:creationId xmlns:a16="http://schemas.microsoft.com/office/drawing/2014/main" id="{92179808-4004-4BC6-8F9A-C2D9FF86B0F7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6CB7DE9-D29F-4385-A94D-B880EE146ABA}"/>
              </a:ext>
            </a:extLst>
          </p:cNvPr>
          <p:cNvGrpSpPr/>
          <p:nvPr userDrawn="1"/>
        </p:nvGrpSpPr>
        <p:grpSpPr>
          <a:xfrm>
            <a:off x="453815" y="3376053"/>
            <a:ext cx="3875278" cy="1231095"/>
            <a:chOff x="6820119" y="1927307"/>
            <a:chExt cx="2498339" cy="1231095"/>
          </a:xfrm>
        </p:grpSpPr>
        <p:sp>
          <p:nvSpPr>
            <p:cNvPr id="77" name="사각형: 둥근 위쪽 모서리 76">
              <a:extLst>
                <a:ext uri="{FF2B5EF4-FFF2-40B4-BE49-F238E27FC236}">
                  <a16:creationId xmlns:a16="http://schemas.microsoft.com/office/drawing/2014/main" id="{FB9B90C8-1E57-4345-A2AB-033A5C2084AC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78" name="사각형: 둥근 위쪽 모서리 77">
              <a:extLst>
                <a:ext uri="{FF2B5EF4-FFF2-40B4-BE49-F238E27FC236}">
                  <a16:creationId xmlns:a16="http://schemas.microsoft.com/office/drawing/2014/main" id="{476E7AE9-288F-433C-84B8-98678F86D728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20EFB6D-6351-43B6-9408-235AE6EFEF2D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4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126A1363-B602-46B6-ADBC-B63E48F5916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F790884-4637-4536-8802-68596DF3A4AC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60E2CEB3-D254-44F9-9E4A-59D1E74EF1F5}"/>
              </a:ext>
            </a:extLst>
          </p:cNvPr>
          <p:cNvSpPr/>
          <p:nvPr userDrawn="1"/>
        </p:nvSpPr>
        <p:spPr bwMode="auto">
          <a:xfrm rot="10800000">
            <a:off x="5977448" y="4780095"/>
            <a:ext cx="3066501" cy="588176"/>
          </a:xfrm>
          <a:custGeom>
            <a:avLst/>
            <a:gdLst>
              <a:gd name="connsiteX0" fmla="*/ 3553766 w 7107585"/>
              <a:gd name="connsiteY0" fmla="*/ 0 h 1626996"/>
              <a:gd name="connsiteX1" fmla="*/ 4713863 w 7107585"/>
              <a:gd name="connsiteY1" fmla="*/ 579858 h 1626996"/>
              <a:gd name="connsiteX2" fmla="*/ 4135112 w 7107585"/>
              <a:gd name="connsiteY2" fmla="*/ 579858 h 1626996"/>
              <a:gd name="connsiteX3" fmla="*/ 4328068 w 7107585"/>
              <a:gd name="connsiteY3" fmla="*/ 701849 h 1626996"/>
              <a:gd name="connsiteX4" fmla="*/ 7107585 w 7107585"/>
              <a:gd name="connsiteY4" fmla="*/ 1626995 h 1626996"/>
              <a:gd name="connsiteX5" fmla="*/ 4131067 w 7107585"/>
              <a:gd name="connsiteY5" fmla="*/ 1626995 h 1626996"/>
              <a:gd name="connsiteX6" fmla="*/ 4131067 w 7107585"/>
              <a:gd name="connsiteY6" fmla="*/ 1626996 h 1626996"/>
              <a:gd name="connsiteX7" fmla="*/ 2976464 w 7107585"/>
              <a:gd name="connsiteY7" fmla="*/ 1626996 h 1626996"/>
              <a:gd name="connsiteX8" fmla="*/ 2976464 w 7107585"/>
              <a:gd name="connsiteY8" fmla="*/ 1626995 h 1626996"/>
              <a:gd name="connsiteX9" fmla="*/ 0 w 7107585"/>
              <a:gd name="connsiteY9" fmla="*/ 1626995 h 1626996"/>
              <a:gd name="connsiteX10" fmla="*/ 2779467 w 7107585"/>
              <a:gd name="connsiteY10" fmla="*/ 701849 h 1626996"/>
              <a:gd name="connsiteX11" fmla="*/ 2972420 w 7107585"/>
              <a:gd name="connsiteY11" fmla="*/ 579858 h 1626996"/>
              <a:gd name="connsiteX12" fmla="*/ 2393669 w 7107585"/>
              <a:gd name="connsiteY12" fmla="*/ 579858 h 1626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07585" h="1626996">
                <a:moveTo>
                  <a:pt x="3553766" y="0"/>
                </a:moveTo>
                <a:lnTo>
                  <a:pt x="4713863" y="579858"/>
                </a:lnTo>
                <a:lnTo>
                  <a:pt x="4135112" y="579858"/>
                </a:lnTo>
                <a:lnTo>
                  <a:pt x="4328068" y="701849"/>
                </a:lnTo>
                <a:cubicBezTo>
                  <a:pt x="5294553" y="1292131"/>
                  <a:pt x="5998097" y="1408308"/>
                  <a:pt x="7107585" y="1626995"/>
                </a:cubicBezTo>
                <a:lnTo>
                  <a:pt x="4131067" y="1626995"/>
                </a:lnTo>
                <a:lnTo>
                  <a:pt x="4131067" y="1626996"/>
                </a:lnTo>
                <a:lnTo>
                  <a:pt x="2976464" y="1626996"/>
                </a:lnTo>
                <a:lnTo>
                  <a:pt x="2976464" y="1626995"/>
                </a:lnTo>
                <a:lnTo>
                  <a:pt x="0" y="1626995"/>
                </a:lnTo>
                <a:cubicBezTo>
                  <a:pt x="1109468" y="1408308"/>
                  <a:pt x="1812999" y="1292131"/>
                  <a:pt x="2779467" y="701849"/>
                </a:cubicBezTo>
                <a:lnTo>
                  <a:pt x="2972420" y="579858"/>
                </a:lnTo>
                <a:lnTo>
                  <a:pt x="2393669" y="579858"/>
                </a:lnTo>
                <a:close/>
              </a:path>
            </a:pathLst>
          </a:cu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8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:1 화살표_흑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71EDD15D-905B-4D0D-A860-CCB2D73BB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B6D3373-ACD7-4AB3-B550-19148404CB8C}"/>
              </a:ext>
            </a:extLst>
          </p:cNvPr>
          <p:cNvSpPr/>
          <p:nvPr userDrawn="1"/>
        </p:nvSpPr>
        <p:spPr>
          <a:xfrm rot="16200000" flipV="1">
            <a:off x="3837000" y="3825087"/>
            <a:ext cx="2232000" cy="252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Times New Roman" pitchFamily="18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B50351A-1A10-4911-B133-F546F759F22E}"/>
              </a:ext>
            </a:extLst>
          </p:cNvPr>
          <p:cNvGrpSpPr/>
          <p:nvPr userDrawn="1"/>
        </p:nvGrpSpPr>
        <p:grpSpPr>
          <a:xfrm>
            <a:off x="190629" y="1711286"/>
            <a:ext cx="4379978" cy="1846941"/>
            <a:chOff x="404495" y="1711286"/>
            <a:chExt cx="4745641" cy="184694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2B20BEA-E4B0-43D4-AE2A-D50D939B157D}"/>
                </a:ext>
              </a:extLst>
            </p:cNvPr>
            <p:cNvSpPr/>
            <p:nvPr userDrawn="1"/>
          </p:nvSpPr>
          <p:spPr>
            <a:xfrm>
              <a:off x="412009" y="1806009"/>
              <a:ext cx="4738127" cy="1752218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22" name="모서리가 둥근 직사각형 61">
              <a:extLst>
                <a:ext uri="{FF2B5EF4-FFF2-40B4-BE49-F238E27FC236}">
                  <a16:creationId xmlns:a16="http://schemas.microsoft.com/office/drawing/2014/main" id="{E7366D3F-1A91-4BE3-8EA1-A4677D0BC005}"/>
                </a:ext>
              </a:extLst>
            </p:cNvPr>
            <p:cNvSpPr/>
            <p:nvPr userDrawn="1"/>
          </p:nvSpPr>
          <p:spPr>
            <a:xfrm>
              <a:off x="1297684" y="1711286"/>
              <a:ext cx="2725023" cy="239504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구분</a:t>
              </a:r>
              <a:r>
                <a:rPr lang="en-US" altLang="ko-KR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en-US" sz="12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AEFCCF-D5A1-48CD-A9BC-3B4A199F5E57}"/>
                </a:ext>
              </a:extLst>
            </p:cNvPr>
            <p:cNvSpPr txBox="1"/>
            <p:nvPr userDrawn="1"/>
          </p:nvSpPr>
          <p:spPr>
            <a:xfrm>
              <a:off x="404495" y="1947406"/>
              <a:ext cx="4598214" cy="151580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목록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1</a:t>
              </a:r>
              <a:b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등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latinLnBrk="0">
                <a:spcBef>
                  <a:spcPts val="0"/>
                </a:spcBef>
              </a:pP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 ..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일하는 방식의 변화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등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marR="0" lvl="0" indent="-85725" algn="l" defTabSz="457200" rtl="0" eaLnBrk="1" fontAlgn="base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대내외 강사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전문가 활동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</a:t>
              </a:r>
              <a:b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..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업무 外로 진행되는 활동에 따른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,,,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 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marR="0" lvl="0" indent="-85725" algn="l" defTabSz="457200" rtl="0" eaLnBrk="1" fontAlgn="base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사업지원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범위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~~</a:t>
              </a:r>
              <a:endPara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>
                <a:spcBef>
                  <a:spcPts val="0"/>
                </a:spcBef>
              </a:pP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BBC03C9-CB94-4C77-A7B5-2203994EB4EC}"/>
              </a:ext>
            </a:extLst>
          </p:cNvPr>
          <p:cNvGrpSpPr/>
          <p:nvPr userDrawn="1"/>
        </p:nvGrpSpPr>
        <p:grpSpPr>
          <a:xfrm>
            <a:off x="186398" y="3819614"/>
            <a:ext cx="4382860" cy="1708096"/>
            <a:chOff x="381598" y="1909878"/>
            <a:chExt cx="4748764" cy="170809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CA4BBF-7CEC-4509-90D8-CC2D0154B49F}"/>
                </a:ext>
              </a:extLst>
            </p:cNvPr>
            <p:cNvSpPr/>
            <p:nvPr/>
          </p:nvSpPr>
          <p:spPr>
            <a:xfrm>
              <a:off x="392235" y="2041350"/>
              <a:ext cx="4738127" cy="157662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29" name="모서리가 둥근 직사각형 75">
              <a:extLst>
                <a:ext uri="{FF2B5EF4-FFF2-40B4-BE49-F238E27FC236}">
                  <a16:creationId xmlns:a16="http://schemas.microsoft.com/office/drawing/2014/main" id="{2B072728-2CAA-4AE7-AC46-1EC926129FD3}"/>
                </a:ext>
              </a:extLst>
            </p:cNvPr>
            <p:cNvSpPr/>
            <p:nvPr/>
          </p:nvSpPr>
          <p:spPr>
            <a:xfrm>
              <a:off x="1414520" y="1909878"/>
              <a:ext cx="2591095" cy="244622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kumimoji="0" lang="en-US" altLang="ko-KR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’18</a:t>
              </a:r>
              <a:r>
                <a:rPr kumimoji="0"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년 이후 </a:t>
              </a:r>
              <a:r>
                <a:rPr kumimoji="0" lang="en-US" altLang="ko-KR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Team </a:t>
              </a:r>
              <a:r>
                <a:rPr kumimoji="0"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방향성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6F92C8-9013-4ACE-91FD-92398690A617}"/>
                </a:ext>
              </a:extLst>
            </p:cNvPr>
            <p:cNvSpPr txBox="1"/>
            <p:nvPr/>
          </p:nvSpPr>
          <p:spPr>
            <a:xfrm>
              <a:off x="381598" y="2357206"/>
              <a:ext cx="4748764" cy="957185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단기적 현 모습 유지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점진적 변화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Goal?</a:t>
              </a:r>
            </a:p>
            <a:p>
              <a:pPr fontAlgn="base" latinLnBrk="0">
                <a:spcBef>
                  <a:spcPts val="0"/>
                </a:spcBef>
              </a:pP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 ..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사업지원의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점진적 축소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Data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사업을 위한 기반 마련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,,,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등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Team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의 변화를 위해서 우선적으로 필요한 사항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팀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구성원 입장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indent="-85725" fontAlgn="base" latinLnBrk="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Data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를 확보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활용할 수 있는 방안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(?)</a:t>
              </a:r>
              <a:endPara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EA84510-1A50-44DC-9DA7-AE645F9153C1}"/>
              </a:ext>
            </a:extLst>
          </p:cNvPr>
          <p:cNvGrpSpPr/>
          <p:nvPr userDrawn="1"/>
        </p:nvGrpSpPr>
        <p:grpSpPr>
          <a:xfrm>
            <a:off x="175867" y="5759824"/>
            <a:ext cx="4393552" cy="498130"/>
            <a:chOff x="389064" y="5759824"/>
            <a:chExt cx="4760348" cy="4981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B6B6BF5-463C-4EE7-A737-C8BD5D1EB3C3}"/>
                </a:ext>
              </a:extLst>
            </p:cNvPr>
            <p:cNvGrpSpPr/>
            <p:nvPr userDrawn="1"/>
          </p:nvGrpSpPr>
          <p:grpSpPr>
            <a:xfrm>
              <a:off x="411285" y="5759824"/>
              <a:ext cx="4738127" cy="498130"/>
              <a:chOff x="392235" y="2185814"/>
              <a:chExt cx="4738127" cy="93350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67804D0-C0D3-43E0-B2DC-4EB485142020}"/>
                  </a:ext>
                </a:extLst>
              </p:cNvPr>
              <p:cNvSpPr/>
              <p:nvPr/>
            </p:nvSpPr>
            <p:spPr>
              <a:xfrm>
                <a:off x="392235" y="2310046"/>
                <a:ext cx="4738127" cy="809271"/>
              </a:xfrm>
              <a:prstGeom prst="rect">
                <a:avLst/>
              </a:prstGeom>
              <a:solidFill>
                <a:schemeClr val="bg1"/>
              </a:solidFill>
              <a:ln w="12700" algn="ctr">
                <a:solidFill>
                  <a:schemeClr val="bg1">
                    <a:lumMod val="65000"/>
                  </a:scheme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</a:pPr>
                <a:endParaRPr kumimoji="0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endParaRPr>
              </a:p>
            </p:txBody>
          </p:sp>
          <p:sp>
            <p:nvSpPr>
              <p:cNvPr id="17" name="모서리가 둥근 직사각형 49">
                <a:extLst>
                  <a:ext uri="{FF2B5EF4-FFF2-40B4-BE49-F238E27FC236}">
                    <a16:creationId xmlns:a16="http://schemas.microsoft.com/office/drawing/2014/main" id="{4437BD10-A158-4848-8612-C04CC63A6F56}"/>
                  </a:ext>
                </a:extLst>
              </p:cNvPr>
              <p:cNvSpPr/>
              <p:nvPr/>
            </p:nvSpPr>
            <p:spPr>
              <a:xfrm>
                <a:off x="1414520" y="2185814"/>
                <a:ext cx="2591095" cy="244622"/>
              </a:xfrm>
              <a:prstGeom prst="roundRect">
                <a:avLst/>
              </a:prstGeom>
              <a:solidFill>
                <a:schemeClr val="bg1"/>
              </a:solidFill>
              <a:ln w="9525" algn="ctr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wrap="none" lIns="36000" tIns="36000" rIns="36000" bIns="36000" rtlCol="0" anchor="ctr"/>
              <a:lstStyle/>
              <a:p>
                <a:pPr marL="285750" indent="-285750" algn="ctr"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kumimoji="0" lang="ko-KR" altLang="en-US" sz="1200" b="1" i="1" dirty="0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itchFamily="18" charset="0"/>
                  </a:rPr>
                  <a:t>기타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6F330D-9235-4E1F-A8DF-1664348D2F96}"/>
                </a:ext>
              </a:extLst>
            </p:cNvPr>
            <p:cNvSpPr txBox="1"/>
            <p:nvPr userDrawn="1"/>
          </p:nvSpPr>
          <p:spPr>
            <a:xfrm>
              <a:off x="389064" y="5940326"/>
              <a:ext cx="4748764" cy="278538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기타 개선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건의 사항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복지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근무환경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회식문화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등</a:t>
              </a: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endPara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DB1A53F-8026-4F2E-BE97-5E8D26083EE5}"/>
              </a:ext>
            </a:extLst>
          </p:cNvPr>
          <p:cNvGrpSpPr/>
          <p:nvPr userDrawn="1"/>
        </p:nvGrpSpPr>
        <p:grpSpPr>
          <a:xfrm>
            <a:off x="5319268" y="1806009"/>
            <a:ext cx="4382861" cy="1948145"/>
            <a:chOff x="5658495" y="1806009"/>
            <a:chExt cx="3903017" cy="1948145"/>
          </a:xfrm>
        </p:grpSpPr>
        <p:sp>
          <p:nvSpPr>
            <p:cNvPr id="12" name="모서리가 둥근 직사각형 56">
              <a:extLst>
                <a:ext uri="{FF2B5EF4-FFF2-40B4-BE49-F238E27FC236}">
                  <a16:creationId xmlns:a16="http://schemas.microsoft.com/office/drawing/2014/main" id="{D3661717-DD74-4064-8F07-E502D44C373E}"/>
                </a:ext>
              </a:extLst>
            </p:cNvPr>
            <p:cNvSpPr/>
            <p:nvPr userDrawn="1"/>
          </p:nvSpPr>
          <p:spPr>
            <a:xfrm>
              <a:off x="5658495" y="1806009"/>
              <a:ext cx="3903017" cy="1752218"/>
            </a:xfrm>
            <a:prstGeom prst="roundRect">
              <a:avLst>
                <a:gd name="adj" fmla="val 7661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endParaRPr lang="ko-KR" altLang="en-US" sz="1100" dirty="0">
                <a:latin typeface="굴림"/>
                <a:ea typeface="굴림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723B7A-5DB5-4D3B-921D-4396A59082CF}"/>
                </a:ext>
              </a:extLst>
            </p:cNvPr>
            <p:cNvSpPr txBox="1"/>
            <p:nvPr userDrawn="1"/>
          </p:nvSpPr>
          <p:spPr>
            <a:xfrm>
              <a:off x="5668963" y="1885950"/>
              <a:ext cx="3892105" cy="1868204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lstStyle/>
            <a:p>
              <a:pPr marL="85725" indent="-85725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</a:t>
              </a:r>
              <a:r>
                <a:rPr lang="ko-KR" altLang="en-US" sz="10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파트별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 ’17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년 업무 수행을 통해 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‘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개선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/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변경이 필요한 사항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＇</a:t>
              </a:r>
              <a:br>
                <a:rPr 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- 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사업 </a:t>
              </a:r>
              <a:r>
                <a:rPr lang="ko-KR" sz="90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지원범위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및 역할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: </a:t>
              </a:r>
              <a:r>
                <a:rPr lang="ko-KR" sz="90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사업계획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시 명확한 </a:t>
              </a:r>
              <a:r>
                <a:rPr lang="ko-KR" sz="90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지원범위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정의 필요 </a:t>
              </a:r>
              <a:br>
                <a:rPr lang="en-US" sz="9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- 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사업 수행 간 </a:t>
              </a:r>
              <a:r>
                <a:rPr lang="ko-KR" sz="90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업무체계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: 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본부 간 통일된 목표 정의 필요</a:t>
              </a:r>
              <a:endPara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atinLnBrk="0">
                <a:spcBef>
                  <a:spcPts val="0"/>
                </a:spcBef>
              </a:pP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                    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 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             </a:t>
              </a:r>
              <a:r>
                <a:rPr lang="ko-KR" altLang="en-US" sz="90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사업팀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위주의 일정</a:t>
              </a:r>
              <a:r>
                <a:rPr 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및 과제 </a:t>
              </a:r>
              <a:r>
                <a:rPr lang="ko-KR" sz="9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추진 </a:t>
              </a:r>
              <a:r>
                <a:rPr lang="ko-KR" altLang="en-US" sz="9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제재</a:t>
              </a:r>
              <a:br>
                <a:rPr lang="en-US" altLang="ko-KR" sz="9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</a:b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 </a:t>
              </a:r>
              <a:endPara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5725" marR="0" lvl="0" indent="-85725" algn="l" defTabSz="457200" rtl="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대내외 강사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전문가 활동</a:t>
              </a:r>
              <a:b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-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전문성 고려한 보상체계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관계사 대비 적은 강의활동 관련 수당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b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-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강의품질 위한 교육수강 기회 제공 및 교육자료 작성 시간 할당</a:t>
              </a:r>
              <a:b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-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강의인력 활용 유연성 제고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프로젝트 일정 고려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b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- 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강의 주제 희망자 우선 배정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  <a:p>
              <a:pPr latinLnBrk="0">
                <a:spcBef>
                  <a:spcPts val="0"/>
                </a:spcBef>
              </a:pPr>
              <a:endPara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8CA145-5B43-4636-9864-BB03E4FAF75A}"/>
              </a:ext>
            </a:extLst>
          </p:cNvPr>
          <p:cNvGrpSpPr/>
          <p:nvPr userDrawn="1"/>
        </p:nvGrpSpPr>
        <p:grpSpPr>
          <a:xfrm>
            <a:off x="5319268" y="3978151"/>
            <a:ext cx="4382861" cy="1549560"/>
            <a:chOff x="5658495" y="3978151"/>
            <a:chExt cx="3903017" cy="1549560"/>
          </a:xfrm>
        </p:grpSpPr>
        <p:sp>
          <p:nvSpPr>
            <p:cNvPr id="32" name="모서리가 둥근 직사각형 40">
              <a:extLst>
                <a:ext uri="{FF2B5EF4-FFF2-40B4-BE49-F238E27FC236}">
                  <a16:creationId xmlns:a16="http://schemas.microsoft.com/office/drawing/2014/main" id="{CDB65269-CAC8-4E21-AD75-070CBB50B5BB}"/>
                </a:ext>
              </a:extLst>
            </p:cNvPr>
            <p:cNvSpPr/>
            <p:nvPr userDrawn="1"/>
          </p:nvSpPr>
          <p:spPr>
            <a:xfrm>
              <a:off x="5658495" y="3978151"/>
              <a:ext cx="3903017" cy="1549560"/>
            </a:xfrm>
            <a:prstGeom prst="roundRect">
              <a:avLst>
                <a:gd name="adj" fmla="val 7661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4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0591B8-75E5-45AB-9F9B-940701A7CC52}"/>
                </a:ext>
              </a:extLst>
            </p:cNvPr>
            <p:cNvSpPr txBox="1"/>
            <p:nvPr userDrawn="1"/>
          </p:nvSpPr>
          <p:spPr>
            <a:xfrm>
              <a:off x="5668963" y="4077577"/>
              <a:ext cx="3892105" cy="1408975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lstStyle/>
            <a:p>
              <a:pPr marL="85725" indent="-85725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분석 파트 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: 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자체적인 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R&amp;D 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활동 및 분석모델 개발 활동</a:t>
              </a:r>
              <a:br>
                <a:rPr lang="en-US" altLang="ko-KR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-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데이터 확보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: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공공 데이터 기반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분석 데이터 마트 구축</a:t>
              </a:r>
              <a:b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-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활동목표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: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데이터 및 분석모델 확보</a:t>
              </a:r>
              <a:b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                 분석 서비스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Prototype (Pre-sales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시 활용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b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                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빅데이터 관점에서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AI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기술 융합</a:t>
              </a:r>
              <a:endPara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indent="-85725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Team</a:t>
              </a:r>
              <a:r>
                <a:rPr lang="ko-KR" altLang="en-US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의 변화를 위해서 우선적으로 필요한 사항</a:t>
              </a:r>
              <a:br>
                <a:rPr lang="en-US" altLang="ko-KR" sz="9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</a:t>
              </a:r>
              <a:r>
                <a:rPr lang="en-US" altLang="ko-KR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- </a:t>
              </a:r>
              <a:r>
                <a:rPr lang="ko-KR" altLang="en-US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팀 </a:t>
              </a:r>
              <a:r>
                <a:rPr lang="en-US" altLang="ko-KR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: </a:t>
              </a:r>
              <a:br>
                <a:rPr lang="en-US" altLang="ko-KR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en-US" altLang="ko-KR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 - </a:t>
              </a:r>
              <a:r>
                <a:rPr lang="ko-KR" altLang="en-US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구성원 </a:t>
              </a:r>
              <a:r>
                <a:rPr lang="en-US" altLang="ko-KR" sz="8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: </a:t>
              </a:r>
              <a:endPara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DCE56C-6C9B-4AFF-AAA4-121C5691B4B4}"/>
              </a:ext>
            </a:extLst>
          </p:cNvPr>
          <p:cNvGrpSpPr/>
          <p:nvPr userDrawn="1"/>
        </p:nvGrpSpPr>
        <p:grpSpPr>
          <a:xfrm>
            <a:off x="5319269" y="5825091"/>
            <a:ext cx="4382861" cy="432863"/>
            <a:chOff x="5658496" y="5825091"/>
            <a:chExt cx="3903017" cy="432863"/>
          </a:xfrm>
        </p:grpSpPr>
        <p:sp>
          <p:nvSpPr>
            <p:cNvPr id="33" name="모서리가 둥근 직사각형 41">
              <a:extLst>
                <a:ext uri="{FF2B5EF4-FFF2-40B4-BE49-F238E27FC236}">
                  <a16:creationId xmlns:a16="http://schemas.microsoft.com/office/drawing/2014/main" id="{15783892-AB72-4897-8D0E-034E48CEA85E}"/>
                </a:ext>
              </a:extLst>
            </p:cNvPr>
            <p:cNvSpPr/>
            <p:nvPr userDrawn="1"/>
          </p:nvSpPr>
          <p:spPr>
            <a:xfrm>
              <a:off x="5658496" y="5825091"/>
              <a:ext cx="3903017" cy="432863"/>
            </a:xfrm>
            <a:prstGeom prst="roundRect">
              <a:avLst>
                <a:gd name="adj" fmla="val 7661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4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B8D452-A317-413E-A7E4-5233A2EC23A5}"/>
                </a:ext>
              </a:extLst>
            </p:cNvPr>
            <p:cNvSpPr txBox="1"/>
            <p:nvPr userDrawn="1"/>
          </p:nvSpPr>
          <p:spPr>
            <a:xfrm>
              <a:off x="5668963" y="5921973"/>
              <a:ext cx="3892105" cy="247247"/>
            </a:xfrm>
            <a:prstGeom prst="rect">
              <a:avLst/>
            </a:prstGeom>
            <a:noFill/>
          </p:spPr>
          <p:txBody>
            <a:bodyPr wrap="square" rIns="0" rtlCol="0" anchor="t">
              <a:spAutoFit/>
            </a:bodyPr>
            <a:lstStyle/>
            <a:p>
              <a:pPr marL="85725" indent="-85725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ko-KR" altLang="en-US" sz="10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외부 사이트에서 유연근무제 등 제도 활용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A4A474B-6D5B-4FDE-9D62-79E5CD5119EE}"/>
              </a:ext>
            </a:extLst>
          </p:cNvPr>
          <p:cNvGrpSpPr/>
          <p:nvPr userDrawn="1"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AFE86E9-30C9-4527-B22C-B479455BCECA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1D069CB-F2C3-424A-A405-945244311051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FFE5C7E-4D42-4272-B7BE-C99866E17BE9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B70FD5E-8EE9-4F1C-BFA4-4F54153F9CFD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2A4AA1A-A655-47BB-9C28-E15F43194D63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C758CCE-9F4C-41BF-B0A2-AB66F247148E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4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D94B52F5-0D0C-4DFA-AAD0-A2DAAC1BDA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D6D249B9-8F2F-4DDC-90A6-D4069BB82285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29707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3FBFAF-5B7F-40B9-9BC4-FC8189765FA2}"/>
              </a:ext>
            </a:extLst>
          </p:cNvPr>
          <p:cNvGrpSpPr/>
          <p:nvPr userDrawn="1"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BCA1EA2-9B45-4CEA-A21A-3031DC85C6EA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7003E6-4C2C-483C-B20D-FFD577182B9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61478F8-33F6-4733-88B6-EE7874D1F17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842D920-9BC6-44AF-AD61-8B623086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7B812379-CB43-4601-84BB-1B872A797E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BE72839-C9BB-471A-B3B4-ECFD5505F0AE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978F0A2D-D8B1-4DD6-A740-0D5A199BA43D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CD85963-F9F2-47D9-875F-FDCED4D8181A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96DAA4-2663-4B9E-9757-0EE182E3602D}"/>
              </a:ext>
            </a:extLst>
          </p:cNvPr>
          <p:cNvGrpSpPr/>
          <p:nvPr userDrawn="1"/>
        </p:nvGrpSpPr>
        <p:grpSpPr>
          <a:xfrm>
            <a:off x="5732036" y="3618426"/>
            <a:ext cx="3557324" cy="2361165"/>
            <a:chOff x="5576909" y="3893300"/>
            <a:chExt cx="3557324" cy="2361165"/>
          </a:xfrm>
        </p:grpSpPr>
        <p:sp>
          <p:nvSpPr>
            <p:cNvPr id="34" name="위쪽 화살표 12">
              <a:extLst>
                <a:ext uri="{FF2B5EF4-FFF2-40B4-BE49-F238E27FC236}">
                  <a16:creationId xmlns:a16="http://schemas.microsoft.com/office/drawing/2014/main" id="{90E25D55-5D82-449B-A27C-33034392A263}"/>
                </a:ext>
              </a:extLst>
            </p:cNvPr>
            <p:cNvSpPr/>
            <p:nvPr userDrawn="1"/>
          </p:nvSpPr>
          <p:spPr>
            <a:xfrm>
              <a:off x="6376258" y="3893300"/>
              <a:ext cx="1913696" cy="828092"/>
            </a:xfrm>
            <a:prstGeom prst="up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4651232-E790-4A43-BB48-6292AE5FBDA1}"/>
                </a:ext>
              </a:extLst>
            </p:cNvPr>
            <p:cNvSpPr/>
            <p:nvPr userDrawn="1"/>
          </p:nvSpPr>
          <p:spPr>
            <a:xfrm>
              <a:off x="5576909" y="4510270"/>
              <a:ext cx="3557324" cy="17441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9188653-D1E1-458C-9813-4E4F1872A3DB}"/>
                </a:ext>
              </a:extLst>
            </p:cNvPr>
            <p:cNvSpPr txBox="1"/>
            <p:nvPr userDrawn="1"/>
          </p:nvSpPr>
          <p:spPr>
            <a:xfrm>
              <a:off x="6868794" y="4213584"/>
              <a:ext cx="928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0" dirty="0">
                  <a:solidFill>
                    <a:schemeClr val="tx1"/>
                  </a:solidFill>
                  <a:latin typeface="+mj-ea"/>
                  <a:ea typeface="+mj-ea"/>
                </a:rPr>
                <a:t>Trend</a:t>
              </a:r>
              <a:endParaRPr lang="ko-KR" altLang="en-US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A3E31BD-7EE4-4FD8-A3CB-A54B5F0FB127}"/>
              </a:ext>
            </a:extLst>
          </p:cNvPr>
          <p:cNvCxnSpPr/>
          <p:nvPr userDrawn="1"/>
        </p:nvCxnSpPr>
        <p:spPr>
          <a:xfrm flipV="1">
            <a:off x="6572682" y="4646181"/>
            <a:ext cx="0" cy="8899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1896DEB-E85D-48E5-9469-FA1E9ACCB19D}"/>
              </a:ext>
            </a:extLst>
          </p:cNvPr>
          <p:cNvSpPr txBox="1"/>
          <p:nvPr userDrawn="1"/>
        </p:nvSpPr>
        <p:spPr>
          <a:xfrm>
            <a:off x="5717717" y="4779143"/>
            <a:ext cx="894722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/>
              <a:t>Prescriptive</a:t>
            </a:r>
            <a:endParaRPr lang="ko-KR" altLang="en-US" sz="9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94C229-3C64-48D4-BB09-F3E10EFBFE90}"/>
              </a:ext>
            </a:extLst>
          </p:cNvPr>
          <p:cNvSpPr txBox="1"/>
          <p:nvPr userDrawn="1"/>
        </p:nvSpPr>
        <p:spPr>
          <a:xfrm>
            <a:off x="5703652" y="5023427"/>
            <a:ext cx="894722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i="1" dirty="0"/>
              <a:t>Predictive</a:t>
            </a:r>
            <a:endParaRPr lang="ko-KR" altLang="en-US" sz="900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AB0D46-4F51-4142-A622-72E7570C4810}"/>
              </a:ext>
            </a:extLst>
          </p:cNvPr>
          <p:cNvSpPr txBox="1"/>
          <p:nvPr userDrawn="1"/>
        </p:nvSpPr>
        <p:spPr>
          <a:xfrm>
            <a:off x="5688774" y="5234854"/>
            <a:ext cx="894722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i="1" dirty="0"/>
              <a:t>Descriptive</a:t>
            </a:r>
            <a:endParaRPr lang="ko-KR" altLang="en-US" sz="900" i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2099FA6-93AA-44FB-855B-5489942E6FE6}"/>
              </a:ext>
            </a:extLst>
          </p:cNvPr>
          <p:cNvSpPr/>
          <p:nvPr userDrawn="1"/>
        </p:nvSpPr>
        <p:spPr>
          <a:xfrm>
            <a:off x="5835229" y="4361050"/>
            <a:ext cx="1123185" cy="2446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분석기법고도화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3009632C-34B1-4001-B916-555169460F4B}"/>
              </a:ext>
            </a:extLst>
          </p:cNvPr>
          <p:cNvCxnSpPr/>
          <p:nvPr userDrawn="1"/>
        </p:nvCxnSpPr>
        <p:spPr>
          <a:xfrm>
            <a:off x="6559430" y="5544979"/>
            <a:ext cx="20114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5F980D3-4E09-4905-A35A-4AA2D77B25CA}"/>
              </a:ext>
            </a:extLst>
          </p:cNvPr>
          <p:cNvSpPr txBox="1"/>
          <p:nvPr userDrawn="1"/>
        </p:nvSpPr>
        <p:spPr>
          <a:xfrm>
            <a:off x="6480862" y="5585602"/>
            <a:ext cx="89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내부</a:t>
            </a:r>
            <a:r>
              <a:rPr lang="en-US" altLang="ko-KR" sz="900" i="1" dirty="0"/>
              <a:t>, </a:t>
            </a:r>
            <a:r>
              <a:rPr lang="ko-KR" altLang="en-US" sz="900" i="1" dirty="0"/>
              <a:t>정형</a:t>
            </a:r>
            <a:r>
              <a:rPr lang="en-US" altLang="ko-KR" sz="900" i="1" dirty="0"/>
              <a:t>,</a:t>
            </a:r>
          </a:p>
          <a:p>
            <a:pPr algn="ctr"/>
            <a:r>
              <a:rPr lang="ko-KR" altLang="en-US" sz="900" i="1" dirty="0"/>
              <a:t>소량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2792B7-2EC2-4B63-AD84-4B86E34C4EC2}"/>
              </a:ext>
            </a:extLst>
          </p:cNvPr>
          <p:cNvSpPr txBox="1"/>
          <p:nvPr userDrawn="1"/>
        </p:nvSpPr>
        <p:spPr>
          <a:xfrm>
            <a:off x="7632990" y="5585602"/>
            <a:ext cx="81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외부</a:t>
            </a:r>
            <a:r>
              <a:rPr lang="en-US" altLang="ko-KR" sz="900" i="1" dirty="0"/>
              <a:t>, </a:t>
            </a:r>
            <a:r>
              <a:rPr lang="ko-KR" altLang="en-US" sz="900" i="1" dirty="0"/>
              <a:t>비정형</a:t>
            </a:r>
            <a:r>
              <a:rPr lang="en-US" altLang="ko-KR" sz="900" i="1" dirty="0"/>
              <a:t>,</a:t>
            </a:r>
          </a:p>
          <a:p>
            <a:pPr algn="ctr"/>
            <a:r>
              <a:rPr lang="ko-KR" altLang="en-US" sz="900" i="1" dirty="0"/>
              <a:t>대량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FF93F9B-F868-47F6-8624-B00251ECE2BD}"/>
              </a:ext>
            </a:extLst>
          </p:cNvPr>
          <p:cNvCxnSpPr/>
          <p:nvPr userDrawn="1"/>
        </p:nvCxnSpPr>
        <p:spPr>
          <a:xfrm>
            <a:off x="7344958" y="5743764"/>
            <a:ext cx="181632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AE933D5-7976-41E1-BCB0-AD1562C585C1}"/>
              </a:ext>
            </a:extLst>
          </p:cNvPr>
          <p:cNvCxnSpPr/>
          <p:nvPr userDrawn="1"/>
        </p:nvCxnSpPr>
        <p:spPr>
          <a:xfrm flipV="1">
            <a:off x="6572682" y="4646181"/>
            <a:ext cx="1898533" cy="88995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1693CE6-2470-4F3C-9A37-18526197C2E5}"/>
              </a:ext>
            </a:extLst>
          </p:cNvPr>
          <p:cNvSpPr txBox="1"/>
          <p:nvPr userDrawn="1"/>
        </p:nvSpPr>
        <p:spPr>
          <a:xfrm>
            <a:off x="6579244" y="5210106"/>
            <a:ext cx="89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정확성 ↑</a:t>
            </a:r>
            <a:endParaRPr lang="en-US" altLang="ko-KR" sz="900" i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F165A59-D344-49F2-AF6C-77370322F5CC}"/>
              </a:ext>
            </a:extLst>
          </p:cNvPr>
          <p:cNvSpPr txBox="1"/>
          <p:nvPr userDrawn="1"/>
        </p:nvSpPr>
        <p:spPr>
          <a:xfrm>
            <a:off x="7026300" y="5004022"/>
            <a:ext cx="89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가시성 ↑</a:t>
            </a:r>
            <a:endParaRPr lang="en-US" altLang="ko-KR" sz="900" i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C3C15C6-04B3-4B94-82C1-49305206A423}"/>
              </a:ext>
            </a:extLst>
          </p:cNvPr>
          <p:cNvSpPr txBox="1"/>
          <p:nvPr userDrawn="1"/>
        </p:nvSpPr>
        <p:spPr>
          <a:xfrm>
            <a:off x="7390490" y="4734990"/>
            <a:ext cx="118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새로운 기회영역 ↑</a:t>
            </a:r>
            <a:endParaRPr lang="en-US" altLang="ko-KR" sz="900" i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172AFF0-D838-4530-9457-A5AA5547A4A5}"/>
              </a:ext>
            </a:extLst>
          </p:cNvPr>
          <p:cNvSpPr/>
          <p:nvPr userDrawn="1"/>
        </p:nvSpPr>
        <p:spPr>
          <a:xfrm>
            <a:off x="8476923" y="4357156"/>
            <a:ext cx="740243" cy="2477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도입효과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E1FA8FA-14E5-4E89-ADFC-36D495270350}"/>
              </a:ext>
            </a:extLst>
          </p:cNvPr>
          <p:cNvSpPr/>
          <p:nvPr userDrawn="1"/>
        </p:nvSpPr>
        <p:spPr>
          <a:xfrm>
            <a:off x="8631001" y="5179330"/>
            <a:ext cx="572868" cy="62941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활용 데이터확대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2ECED2-E566-4046-910D-73D97D81111B}"/>
              </a:ext>
            </a:extLst>
          </p:cNvPr>
          <p:cNvGrpSpPr/>
          <p:nvPr userDrawn="1"/>
        </p:nvGrpSpPr>
        <p:grpSpPr>
          <a:xfrm>
            <a:off x="965840" y="3150954"/>
            <a:ext cx="2935866" cy="2518521"/>
            <a:chOff x="965840" y="3150954"/>
            <a:chExt cx="2935866" cy="2518521"/>
          </a:xfrm>
        </p:grpSpPr>
        <p:sp>
          <p:nvSpPr>
            <p:cNvPr id="78" name="이등변 삼각형 77">
              <a:extLst>
                <a:ext uri="{FF2B5EF4-FFF2-40B4-BE49-F238E27FC236}">
                  <a16:creationId xmlns:a16="http://schemas.microsoft.com/office/drawing/2014/main" id="{868280F6-C0F6-41AC-A836-5488E4DB36A8}"/>
                </a:ext>
              </a:extLst>
            </p:cNvPr>
            <p:cNvSpPr/>
            <p:nvPr userDrawn="1"/>
          </p:nvSpPr>
          <p:spPr>
            <a:xfrm>
              <a:off x="965840" y="3150954"/>
              <a:ext cx="2935866" cy="2518521"/>
            </a:xfrm>
            <a:prstGeom prst="triangl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99AE3046-DCCA-4451-ABA2-F26C64E40153}"/>
                </a:ext>
              </a:extLst>
            </p:cNvPr>
            <p:cNvCxnSpPr/>
            <p:nvPr userDrawn="1"/>
          </p:nvCxnSpPr>
          <p:spPr>
            <a:xfrm>
              <a:off x="1703009" y="4445220"/>
              <a:ext cx="733966" cy="0"/>
            </a:xfrm>
            <a:prstGeom prst="line">
              <a:avLst/>
            </a:prstGeom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73EC0C9-640A-4494-8BC0-80E1E3CC2A51}"/>
                </a:ext>
              </a:extLst>
            </p:cNvPr>
            <p:cNvSpPr txBox="1"/>
            <p:nvPr userDrawn="1"/>
          </p:nvSpPr>
          <p:spPr>
            <a:xfrm>
              <a:off x="1852243" y="3606584"/>
              <a:ext cx="12224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prstClr val="black"/>
                  </a:solidFill>
                </a:rPr>
                <a:t>&lt;</a:t>
              </a:r>
              <a:r>
                <a:rPr lang="ko-KR" altLang="en-US" sz="800" dirty="0">
                  <a:solidFill>
                    <a:prstClr val="black"/>
                  </a:solidFill>
                </a:rPr>
                <a:t>목록</a:t>
              </a:r>
              <a:r>
                <a:rPr lang="en-US" altLang="ko-KR" sz="800" dirty="0">
                  <a:solidFill>
                    <a:prstClr val="black"/>
                  </a:solidFill>
                </a:rPr>
                <a:t>1&gt;</a:t>
              </a:r>
            </a:p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1</a:t>
              </a: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D2CFC30-C01F-4605-A2DB-E4563FA29198}"/>
                </a:ext>
              </a:extLst>
            </p:cNvPr>
            <p:cNvCxnSpPr>
              <a:endCxn id="78" idx="3"/>
            </p:cNvCxnSpPr>
            <p:nvPr userDrawn="1"/>
          </p:nvCxnSpPr>
          <p:spPr>
            <a:xfrm>
              <a:off x="2433773" y="4445220"/>
              <a:ext cx="0" cy="122425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8DD1AF89-2AB6-424C-9796-5114852220B6}"/>
                </a:ext>
              </a:extLst>
            </p:cNvPr>
            <p:cNvCxnSpPr/>
            <p:nvPr userDrawn="1"/>
          </p:nvCxnSpPr>
          <p:spPr>
            <a:xfrm>
              <a:off x="2436974" y="4445220"/>
              <a:ext cx="7416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2635E2DB-A67F-4F46-918E-DBACDDE26A03}"/>
                </a:ext>
              </a:extLst>
            </p:cNvPr>
            <p:cNvCxnSpPr/>
            <p:nvPr userDrawn="1"/>
          </p:nvCxnSpPr>
          <p:spPr>
            <a:xfrm>
              <a:off x="1372406" y="5057347"/>
              <a:ext cx="1061367" cy="0"/>
            </a:xfrm>
            <a:prstGeom prst="line">
              <a:avLst/>
            </a:prstGeom>
            <a:ln>
              <a:solidFill>
                <a:schemeClr val="accent4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7822A2-C2ED-4C86-A152-41F5F372E1F5}"/>
                </a:ext>
              </a:extLst>
            </p:cNvPr>
            <p:cNvSpPr txBox="1"/>
            <p:nvPr userDrawn="1"/>
          </p:nvSpPr>
          <p:spPr>
            <a:xfrm>
              <a:off x="1519062" y="4541385"/>
              <a:ext cx="96626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2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ABCCA1D-9426-4184-AB21-28A7AD1A0936}"/>
                </a:ext>
              </a:extLst>
            </p:cNvPr>
            <p:cNvSpPr txBox="1"/>
            <p:nvPr userDrawn="1"/>
          </p:nvSpPr>
          <p:spPr>
            <a:xfrm>
              <a:off x="1209876" y="5123630"/>
              <a:ext cx="122389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3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64C2E42-1C94-4ED3-8B6E-2A3F6EF719B0}"/>
                </a:ext>
              </a:extLst>
            </p:cNvPr>
            <p:cNvCxnSpPr/>
            <p:nvPr userDrawn="1"/>
          </p:nvCxnSpPr>
          <p:spPr>
            <a:xfrm>
              <a:off x="2433773" y="4799009"/>
              <a:ext cx="957497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1C1AF85E-88B1-46B8-823C-0C3713512FEF}"/>
                </a:ext>
              </a:extLst>
            </p:cNvPr>
            <p:cNvCxnSpPr/>
            <p:nvPr userDrawn="1"/>
          </p:nvCxnSpPr>
          <p:spPr>
            <a:xfrm>
              <a:off x="2410220" y="5276561"/>
              <a:ext cx="1260000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917ED24-252F-4F14-9F24-6A56760FB534}"/>
                </a:ext>
              </a:extLst>
            </p:cNvPr>
            <p:cNvSpPr txBox="1"/>
            <p:nvPr userDrawn="1"/>
          </p:nvSpPr>
          <p:spPr>
            <a:xfrm>
              <a:off x="2377410" y="4497725"/>
              <a:ext cx="96626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4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8E87B24-A263-456A-A127-41A8C38F0184}"/>
                </a:ext>
              </a:extLst>
            </p:cNvPr>
            <p:cNvSpPr txBox="1"/>
            <p:nvPr userDrawn="1"/>
          </p:nvSpPr>
          <p:spPr>
            <a:xfrm>
              <a:off x="2364497" y="4892503"/>
              <a:ext cx="96626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5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53E9DEF-52D5-48FF-BDB1-C5B34F4C8C2A}"/>
                </a:ext>
              </a:extLst>
            </p:cNvPr>
            <p:cNvSpPr txBox="1"/>
            <p:nvPr userDrawn="1"/>
          </p:nvSpPr>
          <p:spPr>
            <a:xfrm>
              <a:off x="2383158" y="5324551"/>
              <a:ext cx="96626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</a:rPr>
                <a:t>내용</a:t>
              </a:r>
              <a:r>
                <a:rPr lang="en-US" altLang="ko-KR" sz="800" dirty="0">
                  <a:solidFill>
                    <a:prstClr val="black"/>
                  </a:solidFill>
                </a:rPr>
                <a:t>6</a:t>
              </a:r>
              <a:endParaRPr lang="ko-KR" altLang="en-US" sz="800" dirty="0">
                <a:solidFill>
                  <a:prstClr val="black"/>
                </a:solidFill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A37F90B-CAC2-4315-9A3B-8EE5327C2D95}"/>
              </a:ext>
            </a:extLst>
          </p:cNvPr>
          <p:cNvSpPr/>
          <p:nvPr userDrawn="1"/>
        </p:nvSpPr>
        <p:spPr>
          <a:xfrm>
            <a:off x="7703303" y="2098563"/>
            <a:ext cx="1513863" cy="367205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1400" dirty="0">
                <a:solidFill>
                  <a:prstClr val="black"/>
                </a:solidFill>
              </a:rPr>
              <a:t>Analytics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180AE92-8A6D-4B0E-9B1B-EA6E8EACE4DA}"/>
              </a:ext>
            </a:extLst>
          </p:cNvPr>
          <p:cNvSpPr/>
          <p:nvPr userDrawn="1"/>
        </p:nvSpPr>
        <p:spPr>
          <a:xfrm>
            <a:off x="5680330" y="2097361"/>
            <a:ext cx="1501200" cy="36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1400" dirty="0">
                <a:solidFill>
                  <a:sysClr val="windowText" lastClr="000000"/>
                </a:solidFill>
              </a:rPr>
              <a:t>Business</a:t>
            </a:r>
            <a:endParaRPr lang="ko-KR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93" name="덧셈 기호 1">
            <a:extLst>
              <a:ext uri="{FF2B5EF4-FFF2-40B4-BE49-F238E27FC236}">
                <a16:creationId xmlns:a16="http://schemas.microsoft.com/office/drawing/2014/main" id="{16DE0E99-2668-446C-9FE0-1CEF24EAB9C3}"/>
              </a:ext>
            </a:extLst>
          </p:cNvPr>
          <p:cNvSpPr/>
          <p:nvPr userDrawn="1"/>
        </p:nvSpPr>
        <p:spPr>
          <a:xfrm>
            <a:off x="7310471" y="2161122"/>
            <a:ext cx="295095" cy="295095"/>
          </a:xfrm>
          <a:prstGeom prst="mathPlus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위쪽 모서리 93">
            <a:extLst>
              <a:ext uri="{FF2B5EF4-FFF2-40B4-BE49-F238E27FC236}">
                <a16:creationId xmlns:a16="http://schemas.microsoft.com/office/drawing/2014/main" id="{D0FAFD3F-48E8-43AE-ACA9-5E88AABDDFE1}"/>
              </a:ext>
            </a:extLst>
          </p:cNvPr>
          <p:cNvSpPr/>
          <p:nvPr userDrawn="1"/>
        </p:nvSpPr>
        <p:spPr>
          <a:xfrm>
            <a:off x="5809698" y="2465551"/>
            <a:ext cx="1342328" cy="90486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95" name="사각형: 둥근 위쪽 모서리 94">
            <a:extLst>
              <a:ext uri="{FF2B5EF4-FFF2-40B4-BE49-F238E27FC236}">
                <a16:creationId xmlns:a16="http://schemas.microsoft.com/office/drawing/2014/main" id="{3F500E6E-5669-4A41-9623-1D5BBDCAA0AB}"/>
              </a:ext>
            </a:extLst>
          </p:cNvPr>
          <p:cNvSpPr/>
          <p:nvPr userDrawn="1"/>
        </p:nvSpPr>
        <p:spPr>
          <a:xfrm>
            <a:off x="7801306" y="2465551"/>
            <a:ext cx="1342328" cy="90486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1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2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내용</a:t>
            </a:r>
            <a:r>
              <a: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rPr>
              <a:t>3</a:t>
            </a:r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FE25B0B1-FD38-498B-938D-DDD4DA1512D6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AAB21FB-516F-401C-9BD1-1ACEBF53A17F}"/>
              </a:ext>
            </a:extLst>
          </p:cNvPr>
          <p:cNvSpPr/>
          <p:nvPr userDrawn="1"/>
        </p:nvSpPr>
        <p:spPr>
          <a:xfrm>
            <a:off x="200025" y="1665288"/>
            <a:ext cx="4402455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02025D-D1E9-4917-98F9-303020519ED7}"/>
              </a:ext>
            </a:extLst>
          </p:cNvPr>
          <p:cNvSpPr/>
          <p:nvPr userDrawn="1"/>
        </p:nvSpPr>
        <p:spPr>
          <a:xfrm>
            <a:off x="5319268" y="1665289"/>
            <a:ext cx="4386707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18806E23-CE48-4EDC-88E4-D6F784A68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7D35B37-EDF7-4568-85B1-94A72CD464D2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9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098F6DC1-1B21-443E-BEFD-86939669793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46871D9-0284-4B2E-BDF3-7F233569B238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35009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목록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 b="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44" name="사각형: 둥근 위쪽 모서리 43">
            <a:extLst>
              <a:ext uri="{FF2B5EF4-FFF2-40B4-BE49-F238E27FC236}">
                <a16:creationId xmlns:a16="http://schemas.microsoft.com/office/drawing/2014/main" id="{62BD2693-797E-4055-9240-8373BBBD7513}"/>
              </a:ext>
            </a:extLst>
          </p:cNvPr>
          <p:cNvSpPr/>
          <p:nvPr userDrawn="1"/>
        </p:nvSpPr>
        <p:spPr>
          <a:xfrm>
            <a:off x="5885423" y="1627483"/>
            <a:ext cx="45719" cy="4681241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5" name="사각형: 둥근 위쪽 모서리 44">
            <a:extLst>
              <a:ext uri="{FF2B5EF4-FFF2-40B4-BE49-F238E27FC236}">
                <a16:creationId xmlns:a16="http://schemas.microsoft.com/office/drawing/2014/main" id="{87CAC428-C8F4-49B7-B58A-DAC8847D4797}"/>
              </a:ext>
            </a:extLst>
          </p:cNvPr>
          <p:cNvSpPr/>
          <p:nvPr userDrawn="1"/>
        </p:nvSpPr>
        <p:spPr>
          <a:xfrm>
            <a:off x="2157179" y="1220672"/>
            <a:ext cx="3528277" cy="343981"/>
          </a:xfrm>
          <a:prstGeom prst="round2SameRect">
            <a:avLst>
              <a:gd name="adj1" fmla="val 23014"/>
              <a:gd name="adj2" fmla="val 0"/>
            </a:avLst>
          </a:prstGeom>
          <a:solidFill>
            <a:schemeClr val="accent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항목</a:t>
            </a:r>
            <a:r>
              <a:rPr lang="en-US" altLang="ko-KR" sz="1400" b="0" dirty="0">
                <a:solidFill>
                  <a:schemeClr val="tx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1</a:t>
            </a:r>
            <a:endParaRPr lang="ko-KR" altLang="en-US" sz="1400" b="0" dirty="0">
              <a:solidFill>
                <a:schemeClr val="tx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6" name="사각형: 둥근 위쪽 모서리 45">
            <a:extLst>
              <a:ext uri="{FF2B5EF4-FFF2-40B4-BE49-F238E27FC236}">
                <a16:creationId xmlns:a16="http://schemas.microsoft.com/office/drawing/2014/main" id="{BEF16CF1-872A-44AC-A787-2D411C4B3386}"/>
              </a:ext>
            </a:extLst>
          </p:cNvPr>
          <p:cNvSpPr/>
          <p:nvPr userDrawn="1"/>
        </p:nvSpPr>
        <p:spPr>
          <a:xfrm>
            <a:off x="6177698" y="1220672"/>
            <a:ext cx="3528277" cy="343981"/>
          </a:xfrm>
          <a:prstGeom prst="round2SameRect">
            <a:avLst>
              <a:gd name="adj1" fmla="val 23014"/>
              <a:gd name="adj2" fmla="val 0"/>
            </a:avLst>
          </a:prstGeom>
          <a:solidFill>
            <a:schemeClr val="accent4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항목</a:t>
            </a:r>
            <a:r>
              <a:rPr lang="en-US" altLang="ko-KR" sz="1400" b="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</a:t>
            </a:r>
            <a:endParaRPr lang="ko-KR" altLang="en-US" sz="1400" b="0" dirty="0"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5EC0A84-3B4D-4B2C-BFF9-F6CD2F816CC9}"/>
              </a:ext>
            </a:extLst>
          </p:cNvPr>
          <p:cNvGrpSpPr/>
          <p:nvPr userDrawn="1"/>
        </p:nvGrpSpPr>
        <p:grpSpPr>
          <a:xfrm>
            <a:off x="200026" y="1214223"/>
            <a:ext cx="1710417" cy="358771"/>
            <a:chOff x="468313" y="1953565"/>
            <a:chExt cx="4422775" cy="358771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8B781778-AF10-4E70-9092-7DB18E69CD51}"/>
                </a:ext>
              </a:extLst>
            </p:cNvPr>
            <p:cNvSpPr/>
            <p:nvPr userDrawn="1"/>
          </p:nvSpPr>
          <p:spPr>
            <a:xfrm>
              <a:off x="468313" y="2288875"/>
              <a:ext cx="4422775" cy="2346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9F68796-DE99-4CBA-AF12-63128F87224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dirty="0">
                  <a:solidFill>
                    <a:schemeClr val="tx1"/>
                  </a:solidFill>
                  <a:latin typeface="+mj-ea"/>
                  <a:ea typeface="+mj-ea"/>
                </a:rPr>
                <a:t>구분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C404026-9245-4C9C-9879-4E670984B4CF}"/>
              </a:ext>
            </a:extLst>
          </p:cNvPr>
          <p:cNvGrpSpPr/>
          <p:nvPr userDrawn="1"/>
        </p:nvGrpSpPr>
        <p:grpSpPr>
          <a:xfrm>
            <a:off x="200025" y="1665165"/>
            <a:ext cx="9502102" cy="285803"/>
            <a:chOff x="200025" y="1968778"/>
            <a:chExt cx="9502102" cy="285803"/>
          </a:xfrm>
        </p:grpSpPr>
        <p:sp>
          <p:nvSpPr>
            <p:cNvPr id="51" name="사각형: 둥근 위쪽 모서리 50">
              <a:extLst>
                <a:ext uri="{FF2B5EF4-FFF2-40B4-BE49-F238E27FC236}">
                  <a16:creationId xmlns:a16="http://schemas.microsoft.com/office/drawing/2014/main" id="{2FD2D679-1E66-4C18-B115-16FF3E8C9912}"/>
                </a:ext>
              </a:extLst>
            </p:cNvPr>
            <p:cNvSpPr/>
            <p:nvPr/>
          </p:nvSpPr>
          <p:spPr>
            <a:xfrm>
              <a:off x="200025" y="1968778"/>
              <a:ext cx="1710417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사각형: 둥근 위쪽 모서리 51">
              <a:extLst>
                <a:ext uri="{FF2B5EF4-FFF2-40B4-BE49-F238E27FC236}">
                  <a16:creationId xmlns:a16="http://schemas.microsoft.com/office/drawing/2014/main" id="{01714B7A-D1F6-48F7-94FE-2FCD7B6EFEF7}"/>
                </a:ext>
              </a:extLst>
            </p:cNvPr>
            <p:cNvSpPr/>
            <p:nvPr/>
          </p:nvSpPr>
          <p:spPr>
            <a:xfrm>
              <a:off x="2177191" y="1968778"/>
              <a:ext cx="3508265" cy="28580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1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위쪽 모서리 52">
              <a:extLst>
                <a:ext uri="{FF2B5EF4-FFF2-40B4-BE49-F238E27FC236}">
                  <a16:creationId xmlns:a16="http://schemas.microsoft.com/office/drawing/2014/main" id="{A37744A5-F9C3-4998-8C90-D9E6BEC97AEA}"/>
                </a:ext>
              </a:extLst>
            </p:cNvPr>
            <p:cNvSpPr/>
            <p:nvPr/>
          </p:nvSpPr>
          <p:spPr>
            <a:xfrm>
              <a:off x="6177697" y="1968778"/>
              <a:ext cx="3524430" cy="28580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1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FC2373B-B9CC-4F66-BD26-7E4B89BF7914}"/>
              </a:ext>
            </a:extLst>
          </p:cNvPr>
          <p:cNvGrpSpPr/>
          <p:nvPr userDrawn="1"/>
        </p:nvGrpSpPr>
        <p:grpSpPr>
          <a:xfrm>
            <a:off x="200025" y="2048663"/>
            <a:ext cx="9502102" cy="656644"/>
            <a:chOff x="200025" y="1968778"/>
            <a:chExt cx="9502102" cy="642075"/>
          </a:xfrm>
        </p:grpSpPr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756CC9E2-663A-448B-B35B-33F751191914}"/>
                </a:ext>
              </a:extLst>
            </p:cNvPr>
            <p:cNvSpPr/>
            <p:nvPr/>
          </p:nvSpPr>
          <p:spPr>
            <a:xfrm>
              <a:off x="200025" y="1968778"/>
              <a:ext cx="1710417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B1489627-4661-42E2-8799-15FE5DAD20B6}"/>
                </a:ext>
              </a:extLst>
            </p:cNvPr>
            <p:cNvSpPr/>
            <p:nvPr/>
          </p:nvSpPr>
          <p:spPr>
            <a:xfrm>
              <a:off x="2177189" y="1968778"/>
              <a:ext cx="3508267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2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57" name="사각형: 둥근 위쪽 모서리 56">
              <a:extLst>
                <a:ext uri="{FF2B5EF4-FFF2-40B4-BE49-F238E27FC236}">
                  <a16:creationId xmlns:a16="http://schemas.microsoft.com/office/drawing/2014/main" id="{CCC95AC7-0C07-4228-8ACF-F9127804F2DA}"/>
                </a:ext>
              </a:extLst>
            </p:cNvPr>
            <p:cNvSpPr/>
            <p:nvPr/>
          </p:nvSpPr>
          <p:spPr>
            <a:xfrm>
              <a:off x="6177697" y="1968778"/>
              <a:ext cx="3524430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2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34A9B4D-A3C3-4054-B714-FD2CE8B8E0DA}"/>
              </a:ext>
            </a:extLst>
          </p:cNvPr>
          <p:cNvGrpSpPr/>
          <p:nvPr userDrawn="1"/>
        </p:nvGrpSpPr>
        <p:grpSpPr>
          <a:xfrm>
            <a:off x="200024" y="2803002"/>
            <a:ext cx="9502103" cy="656644"/>
            <a:chOff x="200024" y="1968778"/>
            <a:chExt cx="9502103" cy="642075"/>
          </a:xfrm>
        </p:grpSpPr>
        <p:sp>
          <p:nvSpPr>
            <p:cNvPr id="59" name="사각형: 둥근 위쪽 모서리 58">
              <a:extLst>
                <a:ext uri="{FF2B5EF4-FFF2-40B4-BE49-F238E27FC236}">
                  <a16:creationId xmlns:a16="http://schemas.microsoft.com/office/drawing/2014/main" id="{3E1C62D3-47FE-4156-A3AE-2559C8EE72B1}"/>
                </a:ext>
              </a:extLst>
            </p:cNvPr>
            <p:cNvSpPr/>
            <p:nvPr/>
          </p:nvSpPr>
          <p:spPr>
            <a:xfrm>
              <a:off x="200024" y="1968778"/>
              <a:ext cx="1710417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사각형: 둥근 위쪽 모서리 59">
              <a:extLst>
                <a:ext uri="{FF2B5EF4-FFF2-40B4-BE49-F238E27FC236}">
                  <a16:creationId xmlns:a16="http://schemas.microsoft.com/office/drawing/2014/main" id="{4CE69985-F09D-478B-A14A-0BF5286CF91D}"/>
                </a:ext>
              </a:extLst>
            </p:cNvPr>
            <p:cNvSpPr/>
            <p:nvPr/>
          </p:nvSpPr>
          <p:spPr>
            <a:xfrm>
              <a:off x="2177189" y="1968778"/>
              <a:ext cx="3508267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1" name="사각형: 둥근 위쪽 모서리 60">
              <a:extLst>
                <a:ext uri="{FF2B5EF4-FFF2-40B4-BE49-F238E27FC236}">
                  <a16:creationId xmlns:a16="http://schemas.microsoft.com/office/drawing/2014/main" id="{1B472A76-7AAF-4669-9A3E-7E3026B84F61}"/>
                </a:ext>
              </a:extLst>
            </p:cNvPr>
            <p:cNvSpPr/>
            <p:nvPr/>
          </p:nvSpPr>
          <p:spPr>
            <a:xfrm>
              <a:off x="6177696" y="1968778"/>
              <a:ext cx="3524431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3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42D77B3-69A9-497F-B166-2B8EB4586ADF}"/>
              </a:ext>
            </a:extLst>
          </p:cNvPr>
          <p:cNvGrpSpPr/>
          <p:nvPr userDrawn="1"/>
        </p:nvGrpSpPr>
        <p:grpSpPr>
          <a:xfrm>
            <a:off x="200023" y="3557341"/>
            <a:ext cx="9502104" cy="642693"/>
            <a:chOff x="200023" y="1968778"/>
            <a:chExt cx="9502104" cy="642075"/>
          </a:xfrm>
        </p:grpSpPr>
        <p:sp>
          <p:nvSpPr>
            <p:cNvPr id="63" name="사각형: 둥근 위쪽 모서리 62">
              <a:extLst>
                <a:ext uri="{FF2B5EF4-FFF2-40B4-BE49-F238E27FC236}">
                  <a16:creationId xmlns:a16="http://schemas.microsoft.com/office/drawing/2014/main" id="{E2BC0545-8B69-4915-9305-3FFE2D8BABA3}"/>
                </a:ext>
              </a:extLst>
            </p:cNvPr>
            <p:cNvSpPr/>
            <p:nvPr/>
          </p:nvSpPr>
          <p:spPr>
            <a:xfrm>
              <a:off x="200023" y="1968778"/>
              <a:ext cx="1710417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326D1A0A-F387-409A-96BD-B17B3F41594F}"/>
                </a:ext>
              </a:extLst>
            </p:cNvPr>
            <p:cNvSpPr/>
            <p:nvPr/>
          </p:nvSpPr>
          <p:spPr>
            <a:xfrm>
              <a:off x="2177188" y="1968778"/>
              <a:ext cx="3508265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5" name="사각형: 둥근 위쪽 모서리 64">
              <a:extLst>
                <a:ext uri="{FF2B5EF4-FFF2-40B4-BE49-F238E27FC236}">
                  <a16:creationId xmlns:a16="http://schemas.microsoft.com/office/drawing/2014/main" id="{8A7F1067-CF46-4892-8B7F-93E1D746E009}"/>
                </a:ext>
              </a:extLst>
            </p:cNvPr>
            <p:cNvSpPr/>
            <p:nvPr/>
          </p:nvSpPr>
          <p:spPr>
            <a:xfrm>
              <a:off x="6177697" y="1968778"/>
              <a:ext cx="3524430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763E8B1-6531-4D3C-AEBA-32E074E96021}"/>
              </a:ext>
            </a:extLst>
          </p:cNvPr>
          <p:cNvGrpSpPr/>
          <p:nvPr userDrawn="1"/>
        </p:nvGrpSpPr>
        <p:grpSpPr>
          <a:xfrm>
            <a:off x="200022" y="4297729"/>
            <a:ext cx="9505953" cy="750359"/>
            <a:chOff x="200022" y="1968778"/>
            <a:chExt cx="9505953" cy="642075"/>
          </a:xfrm>
        </p:grpSpPr>
        <p:sp>
          <p:nvSpPr>
            <p:cNvPr id="67" name="사각형: 둥근 위쪽 모서리 66">
              <a:extLst>
                <a:ext uri="{FF2B5EF4-FFF2-40B4-BE49-F238E27FC236}">
                  <a16:creationId xmlns:a16="http://schemas.microsoft.com/office/drawing/2014/main" id="{72DC5F07-1EC9-486D-AA0B-0F7EEB486E27}"/>
                </a:ext>
              </a:extLst>
            </p:cNvPr>
            <p:cNvSpPr/>
            <p:nvPr/>
          </p:nvSpPr>
          <p:spPr>
            <a:xfrm>
              <a:off x="200022" y="1968778"/>
              <a:ext cx="1710417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사각형: 둥근 위쪽 모서리 67">
              <a:extLst>
                <a:ext uri="{FF2B5EF4-FFF2-40B4-BE49-F238E27FC236}">
                  <a16:creationId xmlns:a16="http://schemas.microsoft.com/office/drawing/2014/main" id="{67E04903-373F-4431-BCC2-1A199B08CB97}"/>
                </a:ext>
              </a:extLst>
            </p:cNvPr>
            <p:cNvSpPr/>
            <p:nvPr/>
          </p:nvSpPr>
          <p:spPr>
            <a:xfrm>
              <a:off x="2177187" y="1968778"/>
              <a:ext cx="3508265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69" name="사각형: 둥근 위쪽 모서리 68">
              <a:extLst>
                <a:ext uri="{FF2B5EF4-FFF2-40B4-BE49-F238E27FC236}">
                  <a16:creationId xmlns:a16="http://schemas.microsoft.com/office/drawing/2014/main" id="{A65BA618-AFBD-463E-9027-44E13460DE3F}"/>
                </a:ext>
              </a:extLst>
            </p:cNvPr>
            <p:cNvSpPr/>
            <p:nvPr/>
          </p:nvSpPr>
          <p:spPr>
            <a:xfrm>
              <a:off x="6177697" y="1968778"/>
              <a:ext cx="3528278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5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1E1288C-FAE9-4D85-AA6D-7F6CFF44BEAE}"/>
              </a:ext>
            </a:extLst>
          </p:cNvPr>
          <p:cNvGrpSpPr/>
          <p:nvPr userDrawn="1"/>
        </p:nvGrpSpPr>
        <p:grpSpPr>
          <a:xfrm>
            <a:off x="200026" y="5145783"/>
            <a:ext cx="9502101" cy="440076"/>
            <a:chOff x="200026" y="1968778"/>
            <a:chExt cx="9502101" cy="642075"/>
          </a:xfrm>
        </p:grpSpPr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FFC7267E-2886-431B-945B-600EBA3DACEB}"/>
                </a:ext>
              </a:extLst>
            </p:cNvPr>
            <p:cNvSpPr/>
            <p:nvPr/>
          </p:nvSpPr>
          <p:spPr>
            <a:xfrm>
              <a:off x="200026" y="1968778"/>
              <a:ext cx="1710414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6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사각형: 둥근 위쪽 모서리 71">
              <a:extLst>
                <a:ext uri="{FF2B5EF4-FFF2-40B4-BE49-F238E27FC236}">
                  <a16:creationId xmlns:a16="http://schemas.microsoft.com/office/drawing/2014/main" id="{7F8D87EC-98E9-475A-A065-593A80797DAA}"/>
                </a:ext>
              </a:extLst>
            </p:cNvPr>
            <p:cNvSpPr/>
            <p:nvPr/>
          </p:nvSpPr>
          <p:spPr>
            <a:xfrm>
              <a:off x="2177187" y="1968778"/>
              <a:ext cx="3508265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3" name="사각형: 둥근 위쪽 모서리 72">
              <a:extLst>
                <a:ext uri="{FF2B5EF4-FFF2-40B4-BE49-F238E27FC236}">
                  <a16:creationId xmlns:a16="http://schemas.microsoft.com/office/drawing/2014/main" id="{90D4F39A-1FA5-46A0-AF1D-9E59CF14B075}"/>
                </a:ext>
              </a:extLst>
            </p:cNvPr>
            <p:cNvSpPr/>
            <p:nvPr/>
          </p:nvSpPr>
          <p:spPr>
            <a:xfrm>
              <a:off x="6177696" y="1968778"/>
              <a:ext cx="3524431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6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4F25794-4100-4D17-B74D-37193DB22580}"/>
              </a:ext>
            </a:extLst>
          </p:cNvPr>
          <p:cNvGrpSpPr/>
          <p:nvPr userDrawn="1"/>
        </p:nvGrpSpPr>
        <p:grpSpPr>
          <a:xfrm>
            <a:off x="200026" y="5683553"/>
            <a:ext cx="9502103" cy="625171"/>
            <a:chOff x="200026" y="1968778"/>
            <a:chExt cx="9502103" cy="642075"/>
          </a:xfrm>
        </p:grpSpPr>
        <p:sp>
          <p:nvSpPr>
            <p:cNvPr id="75" name="사각형: 둥근 위쪽 모서리 74">
              <a:extLst>
                <a:ext uri="{FF2B5EF4-FFF2-40B4-BE49-F238E27FC236}">
                  <a16:creationId xmlns:a16="http://schemas.microsoft.com/office/drawing/2014/main" id="{69F1CAEF-B96D-4A0C-B715-B99B67E3E827}"/>
                </a:ext>
              </a:extLst>
            </p:cNvPr>
            <p:cNvSpPr/>
            <p:nvPr/>
          </p:nvSpPr>
          <p:spPr>
            <a:xfrm>
              <a:off x="200026" y="1968778"/>
              <a:ext cx="1710414" cy="64207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4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b="0" dirty="0">
                  <a:solidFill>
                    <a:schemeClr val="tx1"/>
                  </a:solidFill>
                  <a:latin typeface="+mj-ea"/>
                  <a:ea typeface="+mj-ea"/>
                </a:rPr>
                <a:t>7</a:t>
              </a:r>
              <a:endParaRPr lang="ko-KR" altLang="en-US" sz="14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사각형: 둥근 위쪽 모서리 75">
              <a:extLst>
                <a:ext uri="{FF2B5EF4-FFF2-40B4-BE49-F238E27FC236}">
                  <a16:creationId xmlns:a16="http://schemas.microsoft.com/office/drawing/2014/main" id="{DD874469-2DBC-4AB3-ADD4-7AD412B36DBD}"/>
                </a:ext>
              </a:extLst>
            </p:cNvPr>
            <p:cNvSpPr/>
            <p:nvPr/>
          </p:nvSpPr>
          <p:spPr>
            <a:xfrm>
              <a:off x="2177187" y="1968778"/>
              <a:ext cx="3508265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7" name="사각형: 둥근 위쪽 모서리 76">
              <a:extLst>
                <a:ext uri="{FF2B5EF4-FFF2-40B4-BE49-F238E27FC236}">
                  <a16:creationId xmlns:a16="http://schemas.microsoft.com/office/drawing/2014/main" id="{9C15E382-7345-4921-81A0-7EF4AB5C2A68}"/>
                </a:ext>
              </a:extLst>
            </p:cNvPr>
            <p:cNvSpPr/>
            <p:nvPr/>
          </p:nvSpPr>
          <p:spPr>
            <a:xfrm>
              <a:off x="6177697" y="1968778"/>
              <a:ext cx="3524432" cy="64207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 marL="171450" indent="-171450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</a:rPr>
                <a:t>7</a:t>
              </a:r>
              <a:endParaRPr lang="ko-KR" altLang="en-US" sz="1200" b="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C62B90DF-D017-423F-A27E-F45C8F99E39C}"/>
              </a:ext>
            </a:extLst>
          </p:cNvPr>
          <p:cNvCxnSpPr/>
          <p:nvPr userDrawn="1"/>
        </p:nvCxnSpPr>
        <p:spPr>
          <a:xfrm>
            <a:off x="2454442" y="2010666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601F60A-B17C-4B85-9478-16E19B5201E7}"/>
              </a:ext>
            </a:extLst>
          </p:cNvPr>
          <p:cNvCxnSpPr/>
          <p:nvPr userDrawn="1"/>
        </p:nvCxnSpPr>
        <p:spPr>
          <a:xfrm>
            <a:off x="2454442" y="2749680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2A504296-FD5C-456C-9702-6EC0D45243D4}"/>
              </a:ext>
            </a:extLst>
          </p:cNvPr>
          <p:cNvCxnSpPr/>
          <p:nvPr userDrawn="1"/>
        </p:nvCxnSpPr>
        <p:spPr>
          <a:xfrm>
            <a:off x="2454442" y="3484869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BF0030D-5D62-4757-8978-5D0D0F8A5BF0}"/>
              </a:ext>
            </a:extLst>
          </p:cNvPr>
          <p:cNvCxnSpPr/>
          <p:nvPr userDrawn="1"/>
        </p:nvCxnSpPr>
        <p:spPr>
          <a:xfrm>
            <a:off x="2454442" y="4218603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9FDFC6-24BA-47A0-AC0F-F466DB8FBEAF}"/>
              </a:ext>
            </a:extLst>
          </p:cNvPr>
          <p:cNvCxnSpPr/>
          <p:nvPr userDrawn="1"/>
        </p:nvCxnSpPr>
        <p:spPr>
          <a:xfrm>
            <a:off x="2454442" y="5117412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32E660E-FB06-4F2E-977B-4815E35DA633}"/>
              </a:ext>
            </a:extLst>
          </p:cNvPr>
          <p:cNvCxnSpPr/>
          <p:nvPr userDrawn="1"/>
        </p:nvCxnSpPr>
        <p:spPr>
          <a:xfrm>
            <a:off x="2454442" y="5612718"/>
            <a:ext cx="699912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위쪽 모서리 83">
            <a:extLst>
              <a:ext uri="{FF2B5EF4-FFF2-40B4-BE49-F238E27FC236}">
                <a16:creationId xmlns:a16="http://schemas.microsoft.com/office/drawing/2014/main" id="{01F4C351-CFE9-4C94-97BC-F862D18966E9}"/>
              </a:ext>
            </a:extLst>
          </p:cNvPr>
          <p:cNvSpPr/>
          <p:nvPr userDrawn="1"/>
        </p:nvSpPr>
        <p:spPr>
          <a:xfrm>
            <a:off x="5760252" y="1338305"/>
            <a:ext cx="342649" cy="285803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r>
              <a:rPr lang="en-US" altLang="ko-KR" sz="1000" b="0" dirty="0">
                <a:solidFill>
                  <a:schemeClr val="tx1"/>
                </a:solidFill>
              </a:rPr>
              <a:t>vs.</a:t>
            </a:r>
            <a:endParaRPr lang="ko-KR" altLang="en-US" sz="1000" b="0" dirty="0">
              <a:solidFill>
                <a:schemeClr val="tx1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1352973-A191-4598-BF38-8DEF69F6B5D4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61E7F578-6468-4363-AFBF-F3FFB7F2A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D40B43F5-7AAB-4F95-BDA2-3A08AAFDAD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105728-679F-4765-AD6F-9EC387B9EAC5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20" name="Picture 2" descr="sk 주식회사 c&amp;c 벡터에 대한 이미지 검색결과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CC5CFB86-AD43-4B86-90BC-077E9817E585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sp>
        <p:nvSpPr>
          <p:cNvPr id="90" name="부제목 2">
            <a:extLst>
              <a:ext uri="{FF2B5EF4-FFF2-40B4-BE49-F238E27FC236}">
                <a16:creationId xmlns:a16="http://schemas.microsoft.com/office/drawing/2014/main" id="{8CB318E7-69F9-4E29-A352-CE375120F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88369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2:1도형목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405ED9-6BCA-4A80-AC62-B4FCC801B560}"/>
              </a:ext>
            </a:extLst>
          </p:cNvPr>
          <p:cNvGrpSpPr/>
          <p:nvPr userDrawn="1"/>
        </p:nvGrpSpPr>
        <p:grpSpPr>
          <a:xfrm>
            <a:off x="6645897" y="1214838"/>
            <a:ext cx="3056231" cy="359944"/>
            <a:chOff x="468313" y="1953565"/>
            <a:chExt cx="4422775" cy="35994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89E178D-3098-40DD-9876-0E949BA58CC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FA8104-E77E-4AD1-942C-D4AFE9F60C6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C7A74D0-3717-4DDC-AA72-3B974D8641BA}"/>
              </a:ext>
            </a:extLst>
          </p:cNvPr>
          <p:cNvGrpSpPr/>
          <p:nvPr userDrawn="1"/>
        </p:nvGrpSpPr>
        <p:grpSpPr>
          <a:xfrm>
            <a:off x="200027" y="1217584"/>
            <a:ext cx="6222544" cy="358091"/>
            <a:chOff x="468313" y="1953565"/>
            <a:chExt cx="4422775" cy="358091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353AA1A9-24B8-4160-9218-D20E0C220227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669ED-F6A9-44F9-BF4F-E044788E2497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125222-4A57-4795-8C1D-331F635C890F}"/>
              </a:ext>
            </a:extLst>
          </p:cNvPr>
          <p:cNvSpPr/>
          <p:nvPr userDrawn="1"/>
        </p:nvSpPr>
        <p:spPr>
          <a:xfrm>
            <a:off x="200027" y="1665289"/>
            <a:ext cx="6222544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90AAE91-A3E7-4544-A84D-08FEDD8740F6}"/>
              </a:ext>
            </a:extLst>
          </p:cNvPr>
          <p:cNvSpPr/>
          <p:nvPr userDrawn="1"/>
        </p:nvSpPr>
        <p:spPr>
          <a:xfrm>
            <a:off x="6645896" y="1665287"/>
            <a:ext cx="3056231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699AB69E-A70B-4DDD-BBBB-9B8277BF5F65}"/>
              </a:ext>
            </a:extLst>
          </p:cNvPr>
          <p:cNvGrpSpPr/>
          <p:nvPr userDrawn="1"/>
        </p:nvGrpSpPr>
        <p:grpSpPr>
          <a:xfrm>
            <a:off x="6926041" y="4944397"/>
            <a:ext cx="2495942" cy="1231095"/>
            <a:chOff x="6820119" y="1927307"/>
            <a:chExt cx="2498339" cy="1231095"/>
          </a:xfrm>
        </p:grpSpPr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78ADCE55-ABC8-4CC4-A52D-18D5030C50A8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9F7AEFDC-C3CB-4902-A0B3-D0EA13A4BD7C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9D152FC-66D7-4E8E-B2D6-A1B004E7409D}"/>
              </a:ext>
            </a:extLst>
          </p:cNvPr>
          <p:cNvGrpSpPr/>
          <p:nvPr userDrawn="1"/>
        </p:nvGrpSpPr>
        <p:grpSpPr>
          <a:xfrm>
            <a:off x="6926041" y="1811159"/>
            <a:ext cx="2495942" cy="1231095"/>
            <a:chOff x="6820119" y="1927307"/>
            <a:chExt cx="2498339" cy="1231095"/>
          </a:xfrm>
        </p:grpSpPr>
        <p:sp>
          <p:nvSpPr>
            <p:cNvPr id="97" name="사각형: 둥근 위쪽 모서리 96">
              <a:extLst>
                <a:ext uri="{FF2B5EF4-FFF2-40B4-BE49-F238E27FC236}">
                  <a16:creationId xmlns:a16="http://schemas.microsoft.com/office/drawing/2014/main" id="{D9BCD359-2ED1-40B2-85CC-26397E6A139F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98" name="사각형: 둥근 위쪽 모서리 97">
              <a:extLst>
                <a:ext uri="{FF2B5EF4-FFF2-40B4-BE49-F238E27FC236}">
                  <a16:creationId xmlns:a16="http://schemas.microsoft.com/office/drawing/2014/main" id="{426B5E6C-D2E2-41B3-9F1B-DAE9F9BD29C4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6A6C583-24C0-4A7A-953D-B0E8F8F408DD}"/>
              </a:ext>
            </a:extLst>
          </p:cNvPr>
          <p:cNvGrpSpPr/>
          <p:nvPr userDrawn="1"/>
        </p:nvGrpSpPr>
        <p:grpSpPr>
          <a:xfrm>
            <a:off x="6926041" y="3377778"/>
            <a:ext cx="2495942" cy="1231095"/>
            <a:chOff x="6820119" y="1927307"/>
            <a:chExt cx="2498339" cy="1231095"/>
          </a:xfrm>
        </p:grpSpPr>
        <p:sp>
          <p:nvSpPr>
            <p:cNvPr id="100" name="사각형: 둥근 위쪽 모서리 99">
              <a:extLst>
                <a:ext uri="{FF2B5EF4-FFF2-40B4-BE49-F238E27FC236}">
                  <a16:creationId xmlns:a16="http://schemas.microsoft.com/office/drawing/2014/main" id="{000E143E-D9B4-4486-8722-A5EE6E6D398B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101" name="사각형: 둥근 위쪽 모서리 100">
              <a:extLst>
                <a:ext uri="{FF2B5EF4-FFF2-40B4-BE49-F238E27FC236}">
                  <a16:creationId xmlns:a16="http://schemas.microsoft.com/office/drawing/2014/main" id="{8E91AAA8-1760-4125-AD25-373B78754249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BA08C6-A6C6-4806-A31C-35C0378488F9}"/>
              </a:ext>
            </a:extLst>
          </p:cNvPr>
          <p:cNvGrpSpPr/>
          <p:nvPr userDrawn="1"/>
        </p:nvGrpSpPr>
        <p:grpSpPr>
          <a:xfrm>
            <a:off x="940281" y="2308296"/>
            <a:ext cx="4783764" cy="3187895"/>
            <a:chOff x="569285" y="2308296"/>
            <a:chExt cx="4783764" cy="318789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69F5539-D23D-432E-B172-D976F93E3508}"/>
                </a:ext>
              </a:extLst>
            </p:cNvPr>
            <p:cNvGrpSpPr/>
            <p:nvPr userDrawn="1"/>
          </p:nvGrpSpPr>
          <p:grpSpPr>
            <a:xfrm>
              <a:off x="569285" y="2308296"/>
              <a:ext cx="4783764" cy="628388"/>
              <a:chOff x="569285" y="2308296"/>
              <a:chExt cx="4783764" cy="62838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BA2E397-D874-4227-B91F-F49394744B8A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114" name="오각형 13">
                  <a:extLst>
                    <a:ext uri="{FF2B5EF4-FFF2-40B4-BE49-F238E27FC236}">
                      <a16:creationId xmlns:a16="http://schemas.microsoft.com/office/drawing/2014/main" id="{0028377C-4FC7-436B-8E77-8FBDF5799A77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오각형 13">
                  <a:extLst>
                    <a:ext uri="{FF2B5EF4-FFF2-40B4-BE49-F238E27FC236}">
                      <a16:creationId xmlns:a16="http://schemas.microsoft.com/office/drawing/2014/main" id="{8A3CC111-F8B4-41BA-9223-AE9AAFD0CAAB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49A50E8-C4CF-424D-82CD-5924EA959504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89735A75-DB93-45E1-83B5-0B0791DE1855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6" name="오각형 13">
                <a:extLst>
                  <a:ext uri="{FF2B5EF4-FFF2-40B4-BE49-F238E27FC236}">
                    <a16:creationId xmlns:a16="http://schemas.microsoft.com/office/drawing/2014/main" id="{A1334287-EC96-4148-B277-3E633DA39EA4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1400" dirty="0">
                    <a:solidFill>
                      <a:prstClr val="black"/>
                    </a:solidFill>
                  </a:rPr>
                  <a:t>1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2885604-F6AD-4459-906D-0943BFD12408}"/>
                </a:ext>
              </a:extLst>
            </p:cNvPr>
            <p:cNvGrpSpPr/>
            <p:nvPr userDrawn="1"/>
          </p:nvGrpSpPr>
          <p:grpSpPr>
            <a:xfrm>
              <a:off x="569285" y="2948173"/>
              <a:ext cx="4783764" cy="628388"/>
              <a:chOff x="569285" y="2992671"/>
              <a:chExt cx="4783764" cy="62838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3DB192A-77A3-424D-9427-9B613C525C8B}"/>
                  </a:ext>
                </a:extLst>
              </p:cNvPr>
              <p:cNvGrpSpPr/>
              <p:nvPr userDrawn="1"/>
            </p:nvGrpSpPr>
            <p:grpSpPr>
              <a:xfrm>
                <a:off x="569285" y="2992671"/>
                <a:ext cx="700495" cy="628388"/>
                <a:chOff x="608298" y="2992671"/>
                <a:chExt cx="700495" cy="628388"/>
              </a:xfrm>
            </p:grpSpPr>
            <p:sp>
              <p:nvSpPr>
                <p:cNvPr id="121" name="오각형 13">
                  <a:extLst>
                    <a:ext uri="{FF2B5EF4-FFF2-40B4-BE49-F238E27FC236}">
                      <a16:creationId xmlns:a16="http://schemas.microsoft.com/office/drawing/2014/main" id="{4D22CA4E-9639-4C16-9FED-1A8FCA72B0D4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3048638"/>
                  <a:ext cx="466997" cy="504056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오각형 13">
                  <a:extLst>
                    <a:ext uri="{FF2B5EF4-FFF2-40B4-BE49-F238E27FC236}">
                      <a16:creationId xmlns:a16="http://schemas.microsoft.com/office/drawing/2014/main" id="{1583D4CD-B41C-4AA4-A14E-072369EA2B9D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3048638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80C838B9-D98F-47C8-9E92-C649E79AAEF1}"/>
                    </a:ext>
                  </a:extLst>
                </p:cNvPr>
                <p:cNvSpPr/>
                <p:nvPr userDrawn="1"/>
              </p:nvSpPr>
              <p:spPr>
                <a:xfrm>
                  <a:off x="1075295" y="3494280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8056DA7B-C795-4E93-A6C3-97D060544E92}"/>
                    </a:ext>
                  </a:extLst>
                </p:cNvPr>
                <p:cNvSpPr/>
                <p:nvPr userDrawn="1"/>
              </p:nvSpPr>
              <p:spPr>
                <a:xfrm>
                  <a:off x="1075295" y="2992671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0" name="오각형 13">
                <a:extLst>
                  <a:ext uri="{FF2B5EF4-FFF2-40B4-BE49-F238E27FC236}">
                    <a16:creationId xmlns:a16="http://schemas.microsoft.com/office/drawing/2014/main" id="{B1F2604B-27E9-4146-8A2C-51AF65982766}"/>
                  </a:ext>
                </a:extLst>
              </p:cNvPr>
              <p:cNvSpPr/>
              <p:nvPr userDrawn="1"/>
            </p:nvSpPr>
            <p:spPr>
              <a:xfrm flipH="1">
                <a:off x="919533" y="3048707"/>
                <a:ext cx="4433516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1400" dirty="0">
                    <a:solidFill>
                      <a:prstClr val="black"/>
                    </a:solidFill>
                  </a:rPr>
                  <a:t>2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A1A08CA8-525A-4840-B585-8497992B5E6B}"/>
                </a:ext>
              </a:extLst>
            </p:cNvPr>
            <p:cNvGrpSpPr/>
            <p:nvPr userDrawn="1"/>
          </p:nvGrpSpPr>
          <p:grpSpPr>
            <a:xfrm>
              <a:off x="569285" y="3588050"/>
              <a:ext cx="4783764" cy="628388"/>
              <a:chOff x="569285" y="2308296"/>
              <a:chExt cx="4783764" cy="628388"/>
            </a:xfrm>
          </p:grpSpPr>
          <p:grpSp>
            <p:nvGrpSpPr>
              <p:cNvPr id="126" name="그룹 125">
                <a:extLst>
                  <a:ext uri="{FF2B5EF4-FFF2-40B4-BE49-F238E27FC236}">
                    <a16:creationId xmlns:a16="http://schemas.microsoft.com/office/drawing/2014/main" id="{FCE7AEBA-763D-45B1-B5AF-2A68388BE0C3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128" name="오각형 13">
                  <a:extLst>
                    <a:ext uri="{FF2B5EF4-FFF2-40B4-BE49-F238E27FC236}">
                      <a16:creationId xmlns:a16="http://schemas.microsoft.com/office/drawing/2014/main" id="{C15C7AB4-0C0C-45A5-8F66-1D5D8106BFD4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오각형 13">
                  <a:extLst>
                    <a:ext uri="{FF2B5EF4-FFF2-40B4-BE49-F238E27FC236}">
                      <a16:creationId xmlns:a16="http://schemas.microsoft.com/office/drawing/2014/main" id="{37BB54A8-D01E-4016-B145-B9D32F967091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7A6F2EEC-70C8-4F8E-8E8C-27FE02868ECD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558E2C40-79E4-44D3-8B33-1F28E117F6FC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7" name="오각형 13">
                <a:extLst>
                  <a:ext uri="{FF2B5EF4-FFF2-40B4-BE49-F238E27FC236}">
                    <a16:creationId xmlns:a16="http://schemas.microsoft.com/office/drawing/2014/main" id="{8AE09606-0FCA-4F27-B33D-DD539727DA10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1400" dirty="0">
                    <a:solidFill>
                      <a:prstClr val="black"/>
                    </a:solidFill>
                  </a:rPr>
                  <a:t>3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7D43232C-1681-4AB3-9FD0-8DFBDB715E39}"/>
                </a:ext>
              </a:extLst>
            </p:cNvPr>
            <p:cNvGrpSpPr/>
            <p:nvPr userDrawn="1"/>
          </p:nvGrpSpPr>
          <p:grpSpPr>
            <a:xfrm>
              <a:off x="569285" y="4227927"/>
              <a:ext cx="4783764" cy="628388"/>
              <a:chOff x="569285" y="2992671"/>
              <a:chExt cx="4783764" cy="628388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E9E0ABA9-7312-4EEB-A0F6-B7BC9B3E2C28}"/>
                  </a:ext>
                </a:extLst>
              </p:cNvPr>
              <p:cNvGrpSpPr/>
              <p:nvPr userDrawn="1"/>
            </p:nvGrpSpPr>
            <p:grpSpPr>
              <a:xfrm>
                <a:off x="569285" y="2992671"/>
                <a:ext cx="700495" cy="628388"/>
                <a:chOff x="608298" y="2992671"/>
                <a:chExt cx="700495" cy="628388"/>
              </a:xfrm>
            </p:grpSpPr>
            <p:sp>
              <p:nvSpPr>
                <p:cNvPr id="135" name="오각형 13">
                  <a:extLst>
                    <a:ext uri="{FF2B5EF4-FFF2-40B4-BE49-F238E27FC236}">
                      <a16:creationId xmlns:a16="http://schemas.microsoft.com/office/drawing/2014/main" id="{43CDDB36-08A5-46A7-8D84-DC0250C6A646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3048638"/>
                  <a:ext cx="466997" cy="504056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오각형 13">
                  <a:extLst>
                    <a:ext uri="{FF2B5EF4-FFF2-40B4-BE49-F238E27FC236}">
                      <a16:creationId xmlns:a16="http://schemas.microsoft.com/office/drawing/2014/main" id="{CCC4EC6A-F600-4AC4-88CC-7F9163711517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3048638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76DECAE-E47A-4638-91D1-035A0BB16CE9}"/>
                    </a:ext>
                  </a:extLst>
                </p:cNvPr>
                <p:cNvSpPr/>
                <p:nvPr userDrawn="1"/>
              </p:nvSpPr>
              <p:spPr>
                <a:xfrm>
                  <a:off x="1075295" y="3494280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A2DC1027-BC81-4BB1-8839-1E6BF5E3A9BB}"/>
                    </a:ext>
                  </a:extLst>
                </p:cNvPr>
                <p:cNvSpPr/>
                <p:nvPr userDrawn="1"/>
              </p:nvSpPr>
              <p:spPr>
                <a:xfrm>
                  <a:off x="1075295" y="2992671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4" name="오각형 13">
                <a:extLst>
                  <a:ext uri="{FF2B5EF4-FFF2-40B4-BE49-F238E27FC236}">
                    <a16:creationId xmlns:a16="http://schemas.microsoft.com/office/drawing/2014/main" id="{9CFD9416-35C8-410E-8DD1-E36AD6D565D8}"/>
                  </a:ext>
                </a:extLst>
              </p:cNvPr>
              <p:cNvSpPr/>
              <p:nvPr userDrawn="1"/>
            </p:nvSpPr>
            <p:spPr>
              <a:xfrm flipH="1">
                <a:off x="919533" y="3048707"/>
                <a:ext cx="4433516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1400" dirty="0">
                    <a:solidFill>
                      <a:prstClr val="black"/>
                    </a:solidFill>
                  </a:rPr>
                  <a:t>4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F81664EE-9E75-4FE2-8C90-DE6A23A8CB93}"/>
                </a:ext>
              </a:extLst>
            </p:cNvPr>
            <p:cNvGrpSpPr/>
            <p:nvPr userDrawn="1"/>
          </p:nvGrpSpPr>
          <p:grpSpPr>
            <a:xfrm>
              <a:off x="569285" y="4867803"/>
              <a:ext cx="4783764" cy="628388"/>
              <a:chOff x="569285" y="2308296"/>
              <a:chExt cx="4783764" cy="628388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C9148E67-107B-423B-B4A3-2BFB6F8A7B3A}"/>
                  </a:ext>
                </a:extLst>
              </p:cNvPr>
              <p:cNvGrpSpPr/>
              <p:nvPr userDrawn="1"/>
            </p:nvGrpSpPr>
            <p:grpSpPr>
              <a:xfrm>
                <a:off x="569285" y="2308296"/>
                <a:ext cx="700495" cy="628388"/>
                <a:chOff x="608298" y="2308296"/>
                <a:chExt cx="700495" cy="628388"/>
              </a:xfrm>
            </p:grpSpPr>
            <p:sp>
              <p:nvSpPr>
                <p:cNvPr id="142" name="오각형 13">
                  <a:extLst>
                    <a:ext uri="{FF2B5EF4-FFF2-40B4-BE49-F238E27FC236}">
                      <a16:creationId xmlns:a16="http://schemas.microsoft.com/office/drawing/2014/main" id="{F38B9C60-1C13-4B7E-AB53-DFFE86D6242A}"/>
                    </a:ext>
                  </a:extLst>
                </p:cNvPr>
                <p:cNvSpPr/>
                <p:nvPr userDrawn="1"/>
              </p:nvSpPr>
              <p:spPr>
                <a:xfrm flipH="1">
                  <a:off x="608298" y="2364263"/>
                  <a:ext cx="466997" cy="504056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3" name="오각형 13">
                  <a:extLst>
                    <a:ext uri="{FF2B5EF4-FFF2-40B4-BE49-F238E27FC236}">
                      <a16:creationId xmlns:a16="http://schemas.microsoft.com/office/drawing/2014/main" id="{F49AE61E-193C-408E-95D9-14AED4E95773}"/>
                    </a:ext>
                  </a:extLst>
                </p:cNvPr>
                <p:cNvSpPr/>
                <p:nvPr userDrawn="1"/>
              </p:nvSpPr>
              <p:spPr>
                <a:xfrm flipH="1">
                  <a:off x="841796" y="2364263"/>
                  <a:ext cx="466997" cy="504056"/>
                </a:xfrm>
                <a:prstGeom prst="homePlat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6A1E6189-821E-4F9C-97EE-D0C84F326201}"/>
                    </a:ext>
                  </a:extLst>
                </p:cNvPr>
                <p:cNvSpPr/>
                <p:nvPr userDrawn="1"/>
              </p:nvSpPr>
              <p:spPr>
                <a:xfrm>
                  <a:off x="1075295" y="2809905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21D5B646-B659-478E-B6EE-CE588EF07828}"/>
                    </a:ext>
                  </a:extLst>
                </p:cNvPr>
                <p:cNvSpPr/>
                <p:nvPr userDrawn="1"/>
              </p:nvSpPr>
              <p:spPr>
                <a:xfrm>
                  <a:off x="1075295" y="2308296"/>
                  <a:ext cx="134742" cy="1267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1" name="오각형 13">
                <a:extLst>
                  <a:ext uri="{FF2B5EF4-FFF2-40B4-BE49-F238E27FC236}">
                    <a16:creationId xmlns:a16="http://schemas.microsoft.com/office/drawing/2014/main" id="{5B6625A4-E923-4104-BBCB-260BE40CA4CC}"/>
                  </a:ext>
                </a:extLst>
              </p:cNvPr>
              <p:cNvSpPr/>
              <p:nvPr userDrawn="1"/>
            </p:nvSpPr>
            <p:spPr>
              <a:xfrm flipH="1">
                <a:off x="919532" y="2364332"/>
                <a:ext cx="4433517" cy="504056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prstClr val="black"/>
                    </a:solidFill>
                  </a:rPr>
                  <a:t>내용</a:t>
                </a:r>
                <a:r>
                  <a:rPr lang="en-US" altLang="ko-KR" sz="1400" dirty="0">
                    <a:solidFill>
                      <a:prstClr val="black"/>
                    </a:solidFill>
                  </a:rPr>
                  <a:t>5</a:t>
                </a:r>
                <a:endParaRPr lang="ko-KR" altLang="en-US" sz="14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0973E1-CFC9-40E8-9D33-DC8387FCA498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8C5234B0-5E1C-470D-87F3-0B698C45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9" name="내용 개체 틀 2">
            <a:extLst>
              <a:ext uri="{FF2B5EF4-FFF2-40B4-BE49-F238E27FC236}">
                <a16:creationId xmlns:a16="http://schemas.microsoft.com/office/drawing/2014/main" id="{46758FBF-21F4-4399-AC76-C40EF48BA9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62" name="부제목 2">
            <a:extLst>
              <a:ext uri="{FF2B5EF4-FFF2-40B4-BE49-F238E27FC236}">
                <a16:creationId xmlns:a16="http://schemas.microsoft.com/office/drawing/2014/main" id="{FA40805A-DE29-4940-BC5D-8AC9DD747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D9B90E9-81AC-4FA9-9F77-F37B2DAC657F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64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C6FB4E0C-E9E2-4FC0-AB87-12C4638DC8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6A510C86-8097-4B83-BE34-ED622A840DF1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0285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097087"/>
            <a:ext cx="8420100" cy="1331913"/>
          </a:xfrm>
          <a:prstGeom prst="rect">
            <a:avLst/>
          </a:prstGeom>
        </p:spPr>
        <p:txBody>
          <a:bodyPr anchor="b"/>
          <a:lstStyle>
            <a:lvl1pPr algn="ctr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504411"/>
            <a:ext cx="7429500" cy="69342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사각형: 둥근 모서리 7"/>
          <p:cNvSpPr/>
          <p:nvPr userDrawn="1"/>
        </p:nvSpPr>
        <p:spPr>
          <a:xfrm>
            <a:off x="1892415" y="3423082"/>
            <a:ext cx="6137045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33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D1FCD99-98AB-489F-AD8F-5D4B7600AE0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2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26" name="Picture 2" descr="Image result for ëª¨ëìì°êµ¬ì">
            <a:extLst>
              <a:ext uri="{FF2B5EF4-FFF2-40B4-BE49-F238E27FC236}">
                <a16:creationId xmlns:a16="http://schemas.microsoft.com/office/drawing/2014/main" id="{B62F9082-EEC2-449C-888C-75F0A0999C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1" y="115888"/>
            <a:ext cx="610143" cy="61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191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1:1화살표_강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0F5277-1D76-4C98-84C8-7CD7152587D6}"/>
              </a:ext>
            </a:extLst>
          </p:cNvPr>
          <p:cNvGrpSpPr/>
          <p:nvPr userDrawn="1"/>
        </p:nvGrpSpPr>
        <p:grpSpPr>
          <a:xfrm>
            <a:off x="5573059" y="1808163"/>
            <a:ext cx="3875279" cy="853541"/>
            <a:chOff x="5401151" y="1851244"/>
            <a:chExt cx="3875279" cy="853541"/>
          </a:xfrm>
        </p:grpSpPr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A96BF99A-BA5C-4F6A-BC6E-B3F4996E0A43}"/>
                </a:ext>
              </a:extLst>
            </p:cNvPr>
            <p:cNvSpPr/>
            <p:nvPr/>
          </p:nvSpPr>
          <p:spPr>
            <a:xfrm>
              <a:off x="5401151" y="1851244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1CD04FE-919A-4474-AEED-E6590E1EBA42}"/>
                </a:ext>
              </a:extLst>
            </p:cNvPr>
            <p:cNvSpPr/>
            <p:nvPr/>
          </p:nvSpPr>
          <p:spPr>
            <a:xfrm>
              <a:off x="5539165" y="213704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B94B31E-E737-496D-A7C9-4A5D168D6E90}"/>
              </a:ext>
            </a:extLst>
          </p:cNvPr>
          <p:cNvGrpSpPr/>
          <p:nvPr userDrawn="1"/>
        </p:nvGrpSpPr>
        <p:grpSpPr>
          <a:xfrm>
            <a:off x="5573059" y="2756611"/>
            <a:ext cx="3875279" cy="851607"/>
            <a:chOff x="5401151" y="2872488"/>
            <a:chExt cx="3875279" cy="851607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869B58D3-5E17-4A33-9FB7-BAA4846E0010}"/>
                </a:ext>
              </a:extLst>
            </p:cNvPr>
            <p:cNvSpPr/>
            <p:nvPr/>
          </p:nvSpPr>
          <p:spPr>
            <a:xfrm>
              <a:off x="5401151" y="2872488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6BFA3B8-600F-4B16-A29E-A5EFF6419B1B}"/>
                </a:ext>
              </a:extLst>
            </p:cNvPr>
            <p:cNvSpPr/>
            <p:nvPr/>
          </p:nvSpPr>
          <p:spPr>
            <a:xfrm>
              <a:off x="5539165" y="315635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0AFB95-4C73-43B7-B89E-461F019ED3F1}"/>
              </a:ext>
            </a:extLst>
          </p:cNvPr>
          <p:cNvGrpSpPr/>
          <p:nvPr userDrawn="1"/>
        </p:nvGrpSpPr>
        <p:grpSpPr>
          <a:xfrm>
            <a:off x="5573059" y="3703126"/>
            <a:ext cx="3875279" cy="1076969"/>
            <a:chOff x="5401151" y="3897081"/>
            <a:chExt cx="3875279" cy="1076969"/>
          </a:xfrm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6BA1062C-8875-4E2A-8FA4-F4EA7F107079}"/>
                </a:ext>
              </a:extLst>
            </p:cNvPr>
            <p:cNvSpPr/>
            <p:nvPr/>
          </p:nvSpPr>
          <p:spPr>
            <a:xfrm>
              <a:off x="5401151" y="3897081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400" spc="-7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8502CB-1C90-4647-A94E-CD655CF73691}"/>
                </a:ext>
              </a:extLst>
            </p:cNvPr>
            <p:cNvSpPr/>
            <p:nvPr/>
          </p:nvSpPr>
          <p:spPr>
            <a:xfrm>
              <a:off x="5539165" y="4182884"/>
              <a:ext cx="3569860" cy="7911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1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2</a:t>
              </a: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내용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61478F8-33F6-4733-88B6-EE7874D1F17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E842D920-9BC6-44AF-AD61-8B623086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5" name="내용 개체 틀 2">
            <a:extLst>
              <a:ext uri="{FF2B5EF4-FFF2-40B4-BE49-F238E27FC236}">
                <a16:creationId xmlns:a16="http://schemas.microsoft.com/office/drawing/2014/main" id="{7B812379-CB43-4601-84BB-1B872A797E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24DF9B3A-C1C0-4021-AB14-BC3EF662685E}"/>
              </a:ext>
            </a:extLst>
          </p:cNvPr>
          <p:cNvSpPr/>
          <p:nvPr userDrawn="1"/>
        </p:nvSpPr>
        <p:spPr>
          <a:xfrm>
            <a:off x="305583" y="1725212"/>
            <a:ext cx="4171742" cy="3075586"/>
          </a:xfrm>
          <a:prstGeom prst="round2SameRect">
            <a:avLst>
              <a:gd name="adj1" fmla="val 4879"/>
              <a:gd name="adj2" fmla="val 5183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E660B87-6307-47FC-B5EF-758772CAF953}"/>
              </a:ext>
            </a:extLst>
          </p:cNvPr>
          <p:cNvGrpSpPr/>
          <p:nvPr userDrawn="1"/>
        </p:nvGrpSpPr>
        <p:grpSpPr>
          <a:xfrm>
            <a:off x="6132188" y="5104538"/>
            <a:ext cx="2413205" cy="867876"/>
            <a:chOff x="6140193" y="4926928"/>
            <a:chExt cx="2413205" cy="1179096"/>
          </a:xfrm>
          <a:solidFill>
            <a:schemeClr val="accent4"/>
          </a:solidFill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5671358-0D2C-42CB-8D78-068AFEDB5F55}"/>
                </a:ext>
              </a:extLst>
            </p:cNvPr>
            <p:cNvSpPr/>
            <p:nvPr/>
          </p:nvSpPr>
          <p:spPr>
            <a:xfrm>
              <a:off x="6140193" y="4926928"/>
              <a:ext cx="2413205" cy="11790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13194F9-39F5-4702-B32C-99DA0140018C}"/>
                </a:ext>
              </a:extLst>
            </p:cNvPr>
            <p:cNvSpPr/>
            <p:nvPr/>
          </p:nvSpPr>
          <p:spPr>
            <a:xfrm>
              <a:off x="6696618" y="5205143"/>
              <a:ext cx="1300356" cy="71084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최적 운영 조건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Guide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52F3EE2F-7007-4DCD-B3F2-8F5332CE35DF}"/>
              </a:ext>
            </a:extLst>
          </p:cNvPr>
          <p:cNvSpPr/>
          <p:nvPr userDrawn="1"/>
        </p:nvSpPr>
        <p:spPr>
          <a:xfrm>
            <a:off x="6737157" y="4852412"/>
            <a:ext cx="1203266" cy="382313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2F02AE2-755C-4C96-BFC5-DDCB1EFB6C53}"/>
              </a:ext>
            </a:extLst>
          </p:cNvPr>
          <p:cNvGrpSpPr/>
          <p:nvPr userDrawn="1"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0F66620-0541-4AEF-9A8D-CAF11029134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8FB0B7A-8B25-4AEB-81EF-192E6444A1F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BFD047C-C472-4151-B98B-3B4330466A61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ACF39C6E-01A2-4AB2-AFF1-EC001798637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05C1E82-C09A-4551-B328-26BEA9A6F2A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8" name="이등변 삼각형 67">
            <a:extLst>
              <a:ext uri="{FF2B5EF4-FFF2-40B4-BE49-F238E27FC236}">
                <a16:creationId xmlns:a16="http://schemas.microsoft.com/office/drawing/2014/main" id="{28B5AE19-5D83-4E2F-8861-83A1CD936476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727A59FF-B231-4981-903F-0F92DC954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2C12009-18D6-49C3-89BB-A743CE5E3E95}"/>
              </a:ext>
            </a:extLst>
          </p:cNvPr>
          <p:cNvGrpSpPr/>
          <p:nvPr userDrawn="1"/>
        </p:nvGrpSpPr>
        <p:grpSpPr>
          <a:xfrm>
            <a:off x="453815" y="4942672"/>
            <a:ext cx="3875278" cy="1231095"/>
            <a:chOff x="6820119" y="1927307"/>
            <a:chExt cx="2498339" cy="1231095"/>
          </a:xfrm>
        </p:grpSpPr>
        <p:sp>
          <p:nvSpPr>
            <p:cNvPr id="88" name="사각형: 둥근 위쪽 모서리 87">
              <a:extLst>
                <a:ext uri="{FF2B5EF4-FFF2-40B4-BE49-F238E27FC236}">
                  <a16:creationId xmlns:a16="http://schemas.microsoft.com/office/drawing/2014/main" id="{DA03A1BE-0E8E-4447-A6C8-B70A38613C30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89" name="사각형: 둥근 위쪽 모서리 88">
              <a:extLst>
                <a:ext uri="{FF2B5EF4-FFF2-40B4-BE49-F238E27FC236}">
                  <a16:creationId xmlns:a16="http://schemas.microsoft.com/office/drawing/2014/main" id="{385FED53-63AA-4FE6-A42B-717E37B8EC02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2500D2D1-2C9C-49D5-B786-BB8D1E23AE20}"/>
              </a:ext>
            </a:extLst>
          </p:cNvPr>
          <p:cNvGrpSpPr/>
          <p:nvPr userDrawn="1"/>
        </p:nvGrpSpPr>
        <p:grpSpPr>
          <a:xfrm>
            <a:off x="453815" y="1809434"/>
            <a:ext cx="3875278" cy="1231095"/>
            <a:chOff x="6820119" y="1927307"/>
            <a:chExt cx="2498339" cy="1231095"/>
          </a:xfrm>
        </p:grpSpPr>
        <p:sp>
          <p:nvSpPr>
            <p:cNvPr id="91" name="사각형: 둥근 위쪽 모서리 90">
              <a:extLst>
                <a:ext uri="{FF2B5EF4-FFF2-40B4-BE49-F238E27FC236}">
                  <a16:creationId xmlns:a16="http://schemas.microsoft.com/office/drawing/2014/main" id="{028AB566-7E92-40A5-9CD4-D677D4F3F14F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92" name="사각형: 둥근 위쪽 모서리 91">
              <a:extLst>
                <a:ext uri="{FF2B5EF4-FFF2-40B4-BE49-F238E27FC236}">
                  <a16:creationId xmlns:a16="http://schemas.microsoft.com/office/drawing/2014/main" id="{691BAD0B-77CF-49FD-825E-CB90024F3EC7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7F76AF6-811D-4128-990B-BE39AA0BA5DD}"/>
              </a:ext>
            </a:extLst>
          </p:cNvPr>
          <p:cNvGrpSpPr/>
          <p:nvPr userDrawn="1"/>
        </p:nvGrpSpPr>
        <p:grpSpPr>
          <a:xfrm>
            <a:off x="453815" y="3376053"/>
            <a:ext cx="3875278" cy="1231095"/>
            <a:chOff x="6820119" y="1927307"/>
            <a:chExt cx="2498339" cy="1231095"/>
          </a:xfrm>
        </p:grpSpPr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EB9793C1-0230-4753-B7F0-BFE0270E98BF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39DDEF04-C748-4220-9A8F-D9FA4A20C3A0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B3042BB-B889-434A-9911-1831CB7C3FBE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4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83A5C773-454D-4947-B563-708B04F3BB6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10E50772-0657-4B03-86B5-85A6964D3CEE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12466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2:1도형목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405ED9-6BCA-4A80-AC62-B4FCC801B560}"/>
              </a:ext>
            </a:extLst>
          </p:cNvPr>
          <p:cNvGrpSpPr/>
          <p:nvPr userDrawn="1"/>
        </p:nvGrpSpPr>
        <p:grpSpPr>
          <a:xfrm>
            <a:off x="200025" y="1214838"/>
            <a:ext cx="3056231" cy="359944"/>
            <a:chOff x="468313" y="1953565"/>
            <a:chExt cx="4422775" cy="35994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89E178D-3098-40DD-9876-0E949BA58CC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FA8104-E77E-4AD1-942C-D4AFE9F60C6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C7A74D0-3717-4DDC-AA72-3B974D8641BA}"/>
              </a:ext>
            </a:extLst>
          </p:cNvPr>
          <p:cNvGrpSpPr/>
          <p:nvPr userDrawn="1"/>
        </p:nvGrpSpPr>
        <p:grpSpPr>
          <a:xfrm>
            <a:off x="3483431" y="1217584"/>
            <a:ext cx="6222544" cy="358091"/>
            <a:chOff x="468313" y="1953565"/>
            <a:chExt cx="4422775" cy="358091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353AA1A9-24B8-4160-9218-D20E0C220227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669ED-F6A9-44F9-BF4F-E044788E2497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125222-4A57-4795-8C1D-331F635C890F}"/>
              </a:ext>
            </a:extLst>
          </p:cNvPr>
          <p:cNvSpPr/>
          <p:nvPr userDrawn="1"/>
        </p:nvSpPr>
        <p:spPr>
          <a:xfrm>
            <a:off x="200027" y="1665289"/>
            <a:ext cx="3056228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90AAE91-A3E7-4544-A84D-08FEDD8740F6}"/>
              </a:ext>
            </a:extLst>
          </p:cNvPr>
          <p:cNvSpPr/>
          <p:nvPr userDrawn="1"/>
        </p:nvSpPr>
        <p:spPr>
          <a:xfrm>
            <a:off x="3479584" y="1665287"/>
            <a:ext cx="6222543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0973E1-CFC9-40E8-9D33-DC8387FCA498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8C5234B0-5E1C-470D-87F3-0B698C45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9" name="내용 개체 틀 2">
            <a:extLst>
              <a:ext uri="{FF2B5EF4-FFF2-40B4-BE49-F238E27FC236}">
                <a16:creationId xmlns:a16="http://schemas.microsoft.com/office/drawing/2014/main" id="{46758FBF-21F4-4399-AC76-C40EF48BA9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40265016-416E-486A-94C4-43D9B2BE4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4AC0644-8DBF-484C-BEEA-4AE8674BE48F}"/>
              </a:ext>
            </a:extLst>
          </p:cNvPr>
          <p:cNvGrpSpPr/>
          <p:nvPr userDrawn="1"/>
        </p:nvGrpSpPr>
        <p:grpSpPr>
          <a:xfrm>
            <a:off x="453815" y="4942672"/>
            <a:ext cx="2523065" cy="1231095"/>
            <a:chOff x="6820119" y="1927307"/>
            <a:chExt cx="2498339" cy="1231095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25402F6E-DE78-41AA-B400-6C3FFEF3D84A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4B27455B-81A3-4C1D-8CCB-EA9B7E9328F4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6DC0A8-80F4-4482-BA62-DDCFC3DA9044}"/>
              </a:ext>
            </a:extLst>
          </p:cNvPr>
          <p:cNvGrpSpPr/>
          <p:nvPr userDrawn="1"/>
        </p:nvGrpSpPr>
        <p:grpSpPr>
          <a:xfrm>
            <a:off x="453815" y="1809434"/>
            <a:ext cx="2523065" cy="1231095"/>
            <a:chOff x="6820119" y="1927307"/>
            <a:chExt cx="2498339" cy="1231095"/>
          </a:xfrm>
        </p:grpSpPr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BAC31452-B0A7-48A9-8465-F36660594A53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D73EF35E-936E-4AAF-98C8-09A890015E0A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5E3C41D-125C-4E21-8D1B-72C0D90BE9DC}"/>
              </a:ext>
            </a:extLst>
          </p:cNvPr>
          <p:cNvGrpSpPr/>
          <p:nvPr userDrawn="1"/>
        </p:nvGrpSpPr>
        <p:grpSpPr>
          <a:xfrm>
            <a:off x="453815" y="3376053"/>
            <a:ext cx="2523065" cy="1231095"/>
            <a:chOff x="6820119" y="1927307"/>
            <a:chExt cx="2498339" cy="1231095"/>
          </a:xfrm>
        </p:grpSpPr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A9FD610B-DCD3-4F72-8CEC-36E8B6F939F0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01BD77A8-D846-4BE8-8093-FDFB074569A1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3FDC35-C79F-4CCF-A985-BB1B1C03A186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28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1620E53D-1C20-44C3-A0E3-54147F3F03A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30C43FB-4F43-443E-A7BE-CACA07101A6B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575979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2:1도형목록_화살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405ED9-6BCA-4A80-AC62-B4FCC801B560}"/>
              </a:ext>
            </a:extLst>
          </p:cNvPr>
          <p:cNvGrpSpPr/>
          <p:nvPr userDrawn="1"/>
        </p:nvGrpSpPr>
        <p:grpSpPr>
          <a:xfrm>
            <a:off x="200026" y="1214838"/>
            <a:ext cx="2776084" cy="359944"/>
            <a:chOff x="468313" y="1953565"/>
            <a:chExt cx="4422775" cy="35994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89E178D-3098-40DD-9876-0E949BA58CC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FA8104-E77E-4AD1-942C-D4AFE9F60C6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C7A74D0-3717-4DDC-AA72-3B974D8641BA}"/>
              </a:ext>
            </a:extLst>
          </p:cNvPr>
          <p:cNvGrpSpPr/>
          <p:nvPr userDrawn="1"/>
        </p:nvGrpSpPr>
        <p:grpSpPr>
          <a:xfrm>
            <a:off x="3724872" y="1217584"/>
            <a:ext cx="5981103" cy="358091"/>
            <a:chOff x="468313" y="1953565"/>
            <a:chExt cx="4422775" cy="358091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353AA1A9-24B8-4160-9218-D20E0C220227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669ED-F6A9-44F9-BF4F-E044788E2497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125222-4A57-4795-8C1D-331F635C890F}"/>
              </a:ext>
            </a:extLst>
          </p:cNvPr>
          <p:cNvSpPr/>
          <p:nvPr userDrawn="1"/>
        </p:nvSpPr>
        <p:spPr>
          <a:xfrm>
            <a:off x="200027" y="1665289"/>
            <a:ext cx="2776084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90AAE91-A3E7-4544-A84D-08FEDD8740F6}"/>
              </a:ext>
            </a:extLst>
          </p:cNvPr>
          <p:cNvSpPr/>
          <p:nvPr userDrawn="1"/>
        </p:nvSpPr>
        <p:spPr>
          <a:xfrm>
            <a:off x="3724872" y="1665287"/>
            <a:ext cx="5977255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0973E1-CFC9-40E8-9D33-DC8387FCA498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8C5234B0-5E1C-470D-87F3-0B698C45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9" name="내용 개체 틀 2">
            <a:extLst>
              <a:ext uri="{FF2B5EF4-FFF2-40B4-BE49-F238E27FC236}">
                <a16:creationId xmlns:a16="http://schemas.microsoft.com/office/drawing/2014/main" id="{46758FBF-21F4-4399-AC76-C40EF48BA9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F9591599-9DFE-4FA6-A4DF-C956736F4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DB37A72-7CC2-4B7C-A5A9-6B8FB1B37C08}"/>
              </a:ext>
            </a:extLst>
          </p:cNvPr>
          <p:cNvSpPr/>
          <p:nvPr userDrawn="1"/>
        </p:nvSpPr>
        <p:spPr>
          <a:xfrm rot="5400000">
            <a:off x="1885892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C8FB878-493A-4B50-8A5F-9E7E73EAA7B4}"/>
              </a:ext>
            </a:extLst>
          </p:cNvPr>
          <p:cNvGrpSpPr/>
          <p:nvPr userDrawn="1"/>
        </p:nvGrpSpPr>
        <p:grpSpPr>
          <a:xfrm>
            <a:off x="453815" y="4942672"/>
            <a:ext cx="2258905" cy="1231095"/>
            <a:chOff x="6820119" y="1927307"/>
            <a:chExt cx="2498339" cy="1231095"/>
          </a:xfrm>
        </p:grpSpPr>
        <p:sp>
          <p:nvSpPr>
            <p:cNvPr id="29" name="사각형: 둥근 위쪽 모서리 28">
              <a:extLst>
                <a:ext uri="{FF2B5EF4-FFF2-40B4-BE49-F238E27FC236}">
                  <a16:creationId xmlns:a16="http://schemas.microsoft.com/office/drawing/2014/main" id="{CF429CBF-2EBA-4A51-A6A1-58D66894C867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46E6B46C-1A61-42F1-8C41-132BE439C91B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9BB0B2-14C5-4796-A9EC-0F4F6257531E}"/>
              </a:ext>
            </a:extLst>
          </p:cNvPr>
          <p:cNvGrpSpPr/>
          <p:nvPr userDrawn="1"/>
        </p:nvGrpSpPr>
        <p:grpSpPr>
          <a:xfrm>
            <a:off x="453815" y="1809434"/>
            <a:ext cx="2258905" cy="1231095"/>
            <a:chOff x="6820119" y="1927307"/>
            <a:chExt cx="2498339" cy="1231095"/>
          </a:xfrm>
        </p:grpSpPr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402B26D7-A44F-4BB0-B6DB-D33D9539A9FE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0152A961-1F81-4B3F-A5C4-8CF64E1D446C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98A3357-8EA3-4025-A2F7-C6DEB16B69CD}"/>
              </a:ext>
            </a:extLst>
          </p:cNvPr>
          <p:cNvGrpSpPr/>
          <p:nvPr userDrawn="1"/>
        </p:nvGrpSpPr>
        <p:grpSpPr>
          <a:xfrm>
            <a:off x="453815" y="3376053"/>
            <a:ext cx="2258905" cy="1231095"/>
            <a:chOff x="6820119" y="1927307"/>
            <a:chExt cx="2498339" cy="1231095"/>
          </a:xfrm>
        </p:grpSpPr>
        <p:sp>
          <p:nvSpPr>
            <p:cNvPr id="35" name="사각형: 둥근 위쪽 모서리 34">
              <a:extLst>
                <a:ext uri="{FF2B5EF4-FFF2-40B4-BE49-F238E27FC236}">
                  <a16:creationId xmlns:a16="http://schemas.microsoft.com/office/drawing/2014/main" id="{3704C193-303D-4999-ABF4-613F344415F0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F3C2757E-BA59-4214-85E5-DBCDB9BC3FE2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6493C9-1F48-4F1F-B6E1-E1B147B7EE3E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8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5E9C598B-8938-43BC-9A28-343A334A533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CCF85D-7DAA-46F2-B19A-9C3F1D3617D1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30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데이터예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부제목 2">
            <a:extLst>
              <a:ext uri="{FF2B5EF4-FFF2-40B4-BE49-F238E27FC236}">
                <a16:creationId xmlns:a16="http://schemas.microsoft.com/office/drawing/2014/main" id="{5D7A7383-CA4D-4FBE-8384-3F99D4384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6640CC0-7AEF-4916-B576-8161F7EA5F7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72EECA-1BA9-4AF0-9EA9-CD34F1070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>
                <a:latin typeface="+mj-ea"/>
                <a:ea typeface="+mj-ea"/>
              </a:defRPr>
            </a:lvl1pPr>
          </a:lstStyle>
          <a:p>
            <a:r>
              <a:rPr lang="en-US" altLang="ko-KR" dirty="0"/>
              <a:t>[Back-up] </a:t>
            </a: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66D45B39-D965-4954-AA8D-C071A7DBA96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531A8E-046A-46E7-924B-F2BEFC6964B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91540457"/>
              </p:ext>
            </p:extLst>
          </p:nvPr>
        </p:nvGraphicFramePr>
        <p:xfrm>
          <a:off x="200025" y="1196975"/>
          <a:ext cx="9505948" cy="521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324">
                  <a:extLst>
                    <a:ext uri="{9D8B030D-6E8A-4147-A177-3AD203B41FA5}">
                      <a16:colId xmlns:a16="http://schemas.microsoft.com/office/drawing/2014/main" val="404537789"/>
                    </a:ext>
                  </a:extLst>
                </a:gridCol>
                <a:gridCol w="464428">
                  <a:extLst>
                    <a:ext uri="{9D8B030D-6E8A-4147-A177-3AD203B41FA5}">
                      <a16:colId xmlns:a16="http://schemas.microsoft.com/office/drawing/2014/main" val="4241734776"/>
                    </a:ext>
                  </a:extLst>
                </a:gridCol>
                <a:gridCol w="513836">
                  <a:extLst>
                    <a:ext uri="{9D8B030D-6E8A-4147-A177-3AD203B41FA5}">
                      <a16:colId xmlns:a16="http://schemas.microsoft.com/office/drawing/2014/main" val="1039700906"/>
                    </a:ext>
                  </a:extLst>
                </a:gridCol>
                <a:gridCol w="395257">
                  <a:extLst>
                    <a:ext uri="{9D8B030D-6E8A-4147-A177-3AD203B41FA5}">
                      <a16:colId xmlns:a16="http://schemas.microsoft.com/office/drawing/2014/main" val="1199550783"/>
                    </a:ext>
                  </a:extLst>
                </a:gridCol>
                <a:gridCol w="642293">
                  <a:extLst>
                    <a:ext uri="{9D8B030D-6E8A-4147-A177-3AD203B41FA5}">
                      <a16:colId xmlns:a16="http://schemas.microsoft.com/office/drawing/2014/main" val="3994931283"/>
                    </a:ext>
                  </a:extLst>
                </a:gridCol>
                <a:gridCol w="1195654">
                  <a:extLst>
                    <a:ext uri="{9D8B030D-6E8A-4147-A177-3AD203B41FA5}">
                      <a16:colId xmlns:a16="http://schemas.microsoft.com/office/drawing/2014/main" val="1596583207"/>
                    </a:ext>
                  </a:extLst>
                </a:gridCol>
                <a:gridCol w="681819">
                  <a:extLst>
                    <a:ext uri="{9D8B030D-6E8A-4147-A177-3AD203B41FA5}">
                      <a16:colId xmlns:a16="http://schemas.microsoft.com/office/drawing/2014/main" val="2275066380"/>
                    </a:ext>
                  </a:extLst>
                </a:gridCol>
                <a:gridCol w="533599">
                  <a:extLst>
                    <a:ext uri="{9D8B030D-6E8A-4147-A177-3AD203B41FA5}">
                      <a16:colId xmlns:a16="http://schemas.microsoft.com/office/drawing/2014/main" val="1397425943"/>
                    </a:ext>
                  </a:extLst>
                </a:gridCol>
                <a:gridCol w="553360">
                  <a:extLst>
                    <a:ext uri="{9D8B030D-6E8A-4147-A177-3AD203B41FA5}">
                      <a16:colId xmlns:a16="http://schemas.microsoft.com/office/drawing/2014/main" val="2919215832"/>
                    </a:ext>
                  </a:extLst>
                </a:gridCol>
                <a:gridCol w="513836">
                  <a:extLst>
                    <a:ext uri="{9D8B030D-6E8A-4147-A177-3AD203B41FA5}">
                      <a16:colId xmlns:a16="http://schemas.microsoft.com/office/drawing/2014/main" val="298739359"/>
                    </a:ext>
                  </a:extLst>
                </a:gridCol>
                <a:gridCol w="454547">
                  <a:extLst>
                    <a:ext uri="{9D8B030D-6E8A-4147-A177-3AD203B41FA5}">
                      <a16:colId xmlns:a16="http://schemas.microsoft.com/office/drawing/2014/main" val="2121186566"/>
                    </a:ext>
                  </a:extLst>
                </a:gridCol>
                <a:gridCol w="335968">
                  <a:extLst>
                    <a:ext uri="{9D8B030D-6E8A-4147-A177-3AD203B41FA5}">
                      <a16:colId xmlns:a16="http://schemas.microsoft.com/office/drawing/2014/main" val="1983147520"/>
                    </a:ext>
                  </a:extLst>
                </a:gridCol>
                <a:gridCol w="276682">
                  <a:extLst>
                    <a:ext uri="{9D8B030D-6E8A-4147-A177-3AD203B41FA5}">
                      <a16:colId xmlns:a16="http://schemas.microsoft.com/office/drawing/2014/main" val="1038645909"/>
                    </a:ext>
                  </a:extLst>
                </a:gridCol>
                <a:gridCol w="602768">
                  <a:extLst>
                    <a:ext uri="{9D8B030D-6E8A-4147-A177-3AD203B41FA5}">
                      <a16:colId xmlns:a16="http://schemas.microsoft.com/office/drawing/2014/main" val="2023263316"/>
                    </a:ext>
                  </a:extLst>
                </a:gridCol>
                <a:gridCol w="681819">
                  <a:extLst>
                    <a:ext uri="{9D8B030D-6E8A-4147-A177-3AD203B41FA5}">
                      <a16:colId xmlns:a16="http://schemas.microsoft.com/office/drawing/2014/main" val="3405535900"/>
                    </a:ext>
                  </a:extLst>
                </a:gridCol>
                <a:gridCol w="1353758">
                  <a:extLst>
                    <a:ext uri="{9D8B030D-6E8A-4147-A177-3AD203B41FA5}">
                      <a16:colId xmlns:a16="http://schemas.microsoft.com/office/drawing/2014/main" val="1589160950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FAB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LOT_CD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LOT_ID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WF_ID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OPER_ID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OPER_DESC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MAIN_OPER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AREA_CD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MAIN_EQ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CHMBR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UNIT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PRMT_NM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MSURE_VAL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TM_KEY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6675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M14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4CC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5377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M14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4CC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24848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50.26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533976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50.26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20161201060337700000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58452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50.61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20161201060337700000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402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4CC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20161201064020900000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22736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20161201064020900000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53119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51.64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829634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51.99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89808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52.08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617188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92919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29225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3387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52.37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222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52.46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62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52.46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26589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4555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097586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9076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66ECF126-CB41-4B62-83A0-7B9A64E9695A}"/>
              </a:ext>
            </a:extLst>
          </p:cNvPr>
          <p:cNvGrpSpPr/>
          <p:nvPr userDrawn="1"/>
        </p:nvGrpSpPr>
        <p:grpSpPr>
          <a:xfrm>
            <a:off x="125301" y="4802053"/>
            <a:ext cx="9829285" cy="1691510"/>
            <a:chOff x="402715" y="4694103"/>
            <a:chExt cx="9200854" cy="169151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FE14740-B346-41D4-8AAB-50D8A3B0C0D6}"/>
                </a:ext>
              </a:extLst>
            </p:cNvPr>
            <p:cNvSpPr/>
            <p:nvPr/>
          </p:nvSpPr>
          <p:spPr>
            <a:xfrm>
              <a:off x="469045" y="4714684"/>
              <a:ext cx="9016078" cy="1591360"/>
            </a:xfrm>
            <a:custGeom>
              <a:avLst/>
              <a:gdLst>
                <a:gd name="connsiteX0" fmla="*/ 0 w 9016078"/>
                <a:gd name="connsiteY0" fmla="*/ 1283401 h 1591360"/>
                <a:gd name="connsiteX1" fmla="*/ 1956721 w 9016078"/>
                <a:gd name="connsiteY1" fmla="*/ 596417 h 1591360"/>
                <a:gd name="connsiteX2" fmla="*/ 3813948 w 9016078"/>
                <a:gd name="connsiteY2" fmla="*/ 766978 h 1591360"/>
                <a:gd name="connsiteX3" fmla="*/ 5287411 w 9016078"/>
                <a:gd name="connsiteY3" fmla="*/ 435331 h 1591360"/>
                <a:gd name="connsiteX4" fmla="*/ 7163589 w 9016078"/>
                <a:gd name="connsiteY4" fmla="*/ 620106 h 1591360"/>
                <a:gd name="connsiteX5" fmla="*/ 9016078 w 9016078"/>
                <a:gd name="connsiteY5" fmla="*/ 23140 h 1591360"/>
                <a:gd name="connsiteX6" fmla="*/ 9016078 w 9016078"/>
                <a:gd name="connsiteY6" fmla="*/ 1591360 h 1591360"/>
                <a:gd name="connsiteX7" fmla="*/ 0 w 9016078"/>
                <a:gd name="connsiteY7" fmla="*/ 1586622 h 1591360"/>
                <a:gd name="connsiteX8" fmla="*/ 0 w 9016078"/>
                <a:gd name="connsiteY8" fmla="*/ 1283401 h 159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6078" h="1591360">
                  <a:moveTo>
                    <a:pt x="0" y="1283401"/>
                  </a:moveTo>
                  <a:cubicBezTo>
                    <a:pt x="660531" y="982944"/>
                    <a:pt x="1321063" y="682487"/>
                    <a:pt x="1956721" y="596417"/>
                  </a:cubicBezTo>
                  <a:cubicBezTo>
                    <a:pt x="2592379" y="510347"/>
                    <a:pt x="3258833" y="793826"/>
                    <a:pt x="3813948" y="766978"/>
                  </a:cubicBezTo>
                  <a:cubicBezTo>
                    <a:pt x="4369063" y="740130"/>
                    <a:pt x="4729138" y="459810"/>
                    <a:pt x="5287411" y="435331"/>
                  </a:cubicBezTo>
                  <a:cubicBezTo>
                    <a:pt x="5845685" y="410852"/>
                    <a:pt x="6542145" y="688804"/>
                    <a:pt x="7163589" y="620106"/>
                  </a:cubicBezTo>
                  <a:cubicBezTo>
                    <a:pt x="7785033" y="551408"/>
                    <a:pt x="8707330" y="-133208"/>
                    <a:pt x="9016078" y="23140"/>
                  </a:cubicBezTo>
                  <a:lnTo>
                    <a:pt x="9016078" y="1591360"/>
                  </a:lnTo>
                  <a:lnTo>
                    <a:pt x="0" y="1586622"/>
                  </a:lnTo>
                  <a:lnTo>
                    <a:pt x="0" y="128340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20FE06-D8F4-47E0-A241-7C6227B8EE2D}"/>
                </a:ext>
              </a:extLst>
            </p:cNvPr>
            <p:cNvSpPr/>
            <p:nvPr/>
          </p:nvSpPr>
          <p:spPr>
            <a:xfrm>
              <a:off x="402715" y="6012298"/>
              <a:ext cx="9200854" cy="296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30F722-A61B-41BA-BEC5-27A5FD9EF512}"/>
                </a:ext>
              </a:extLst>
            </p:cNvPr>
            <p:cNvSpPr/>
            <p:nvPr/>
          </p:nvSpPr>
          <p:spPr>
            <a:xfrm>
              <a:off x="9384288" y="4694103"/>
              <a:ext cx="130605" cy="169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5905624-92A1-469C-BB7D-04756BB60F5B}"/>
              </a:ext>
            </a:extLst>
          </p:cNvPr>
          <p:cNvSpPr/>
          <p:nvPr userDrawn="1"/>
        </p:nvSpPr>
        <p:spPr>
          <a:xfrm>
            <a:off x="3107265" y="880193"/>
            <a:ext cx="1536551" cy="344286"/>
          </a:xfrm>
          <a:prstGeom prst="wedgeRectCallout">
            <a:avLst>
              <a:gd name="adj1" fmla="val -36250"/>
              <a:gd name="adj2" fmla="val 21387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보간 </a:t>
            </a:r>
            <a:r>
              <a:rPr lang="en-US" altLang="ko-KR" sz="1000" b="1" dirty="0">
                <a:solidFill>
                  <a:schemeClr val="tx1"/>
                </a:solidFill>
              </a:rPr>
              <a:t>Grouping </a:t>
            </a:r>
            <a:r>
              <a:rPr lang="ko-KR" altLang="en-US" sz="1000" b="1" dirty="0">
                <a:solidFill>
                  <a:schemeClr val="tx1"/>
                </a:solidFill>
              </a:rPr>
              <a:t>기준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DAA8911-E6CE-436D-8986-97ADF31F2168}"/>
              </a:ext>
            </a:extLst>
          </p:cNvPr>
          <p:cNvSpPr/>
          <p:nvPr userDrawn="1"/>
        </p:nvSpPr>
        <p:spPr>
          <a:xfrm>
            <a:off x="8422831" y="1662541"/>
            <a:ext cx="1061959" cy="344286"/>
          </a:xfrm>
          <a:prstGeom prst="wedgeRectCallout">
            <a:avLst>
              <a:gd name="adj1" fmla="val -53984"/>
              <a:gd name="adj2" fmla="val 14231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실측 </a:t>
            </a:r>
            <a:r>
              <a:rPr lang="en-US" altLang="ko-KR" sz="10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D5DF50D-8114-433A-BEAA-29DB58B9A09D}"/>
              </a:ext>
            </a:extLst>
          </p:cNvPr>
          <p:cNvSpPr/>
          <p:nvPr userDrawn="1"/>
        </p:nvSpPr>
        <p:spPr>
          <a:xfrm>
            <a:off x="8422831" y="3070444"/>
            <a:ext cx="1061959" cy="402588"/>
          </a:xfrm>
          <a:prstGeom prst="wedgeRectCallout">
            <a:avLst>
              <a:gd name="adj1" fmla="val -54876"/>
              <a:gd name="adj2" fmla="val -14985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보간 </a:t>
            </a:r>
            <a:r>
              <a:rPr lang="en-US" altLang="ko-KR" sz="10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Both, 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E0CBC-1C01-4A29-8A18-B3DEFD883361}"/>
              </a:ext>
            </a:extLst>
          </p:cNvPr>
          <p:cNvSpPr/>
          <p:nvPr userDrawn="1"/>
        </p:nvSpPr>
        <p:spPr>
          <a:xfrm rot="900000">
            <a:off x="8386610" y="969346"/>
            <a:ext cx="1311659" cy="25797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Illustrative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686A66-FD27-43F0-AE48-AF1739D17BE4}"/>
              </a:ext>
            </a:extLst>
          </p:cNvPr>
          <p:cNvGrpSpPr/>
          <p:nvPr userDrawn="1"/>
        </p:nvGrpSpPr>
        <p:grpSpPr>
          <a:xfrm>
            <a:off x="5092092" y="2006827"/>
            <a:ext cx="1536551" cy="912869"/>
            <a:chOff x="5092092" y="2135589"/>
            <a:chExt cx="1536551" cy="912869"/>
          </a:xfrm>
        </p:grpSpPr>
        <p:sp>
          <p:nvSpPr>
            <p:cNvPr id="14" name="말풍선: 사각형 13">
              <a:extLst>
                <a:ext uri="{FF2B5EF4-FFF2-40B4-BE49-F238E27FC236}">
                  <a16:creationId xmlns:a16="http://schemas.microsoft.com/office/drawing/2014/main" id="{702AD3E9-D69E-4CA2-AF59-E8821A69AF51}"/>
                </a:ext>
              </a:extLst>
            </p:cNvPr>
            <p:cNvSpPr/>
            <p:nvPr userDrawn="1"/>
          </p:nvSpPr>
          <p:spPr>
            <a:xfrm>
              <a:off x="5092092" y="2135589"/>
              <a:ext cx="1536551" cy="912869"/>
            </a:xfrm>
            <a:prstGeom prst="wedgeRectCallout">
              <a:avLst>
                <a:gd name="adj1" fmla="val 44844"/>
                <a:gd name="adj2" fmla="val -117828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0000" rtlCol="0" anchor="t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Area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별 분석 단위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Key</a:t>
              </a:r>
            </a:p>
          </p:txBody>
        </p:sp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E60C83C7-32F2-4D98-A3AB-42647E412D8A}"/>
                </a:ext>
              </a:extLst>
            </p:cNvPr>
            <p:cNvSpPr/>
            <p:nvPr userDrawn="1"/>
          </p:nvSpPr>
          <p:spPr>
            <a:xfrm>
              <a:off x="5151034" y="2367900"/>
              <a:ext cx="1140481" cy="68055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PHOTO : Chuck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DIFF : Zone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기타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: N/A</a:t>
              </a:r>
              <a:endParaRPr lang="en-US" altLang="ko-KR" sz="800" dirty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1530E5-E1B7-41D0-93CF-FE9D830F1686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24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76F44727-05BC-48B8-B312-80B9F24F86E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CAFCE2B-E79C-4DE1-BE0D-937684B35D72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91046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범주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BF97BEE-9057-4DED-BD31-7D8861547E86}"/>
              </a:ext>
            </a:extLst>
          </p:cNvPr>
          <p:cNvSpPr/>
          <p:nvPr userDrawn="1"/>
        </p:nvSpPr>
        <p:spPr>
          <a:xfrm>
            <a:off x="380132" y="1823522"/>
            <a:ext cx="2988543" cy="42484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9672BF-2EC6-4AB9-BD14-55C5CC9E4621}"/>
              </a:ext>
            </a:extLst>
          </p:cNvPr>
          <p:cNvSpPr/>
          <p:nvPr userDrawn="1"/>
        </p:nvSpPr>
        <p:spPr>
          <a:xfrm>
            <a:off x="523869" y="2471594"/>
            <a:ext cx="2701070" cy="345638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412FE5-2AE1-47C8-AF65-D951750D7371}"/>
              </a:ext>
            </a:extLst>
          </p:cNvPr>
          <p:cNvSpPr/>
          <p:nvPr userDrawn="1"/>
        </p:nvSpPr>
        <p:spPr>
          <a:xfrm>
            <a:off x="751456" y="3623722"/>
            <a:ext cx="2232289" cy="2160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EFC9E6-AF4D-4ABE-B9F9-5D47300091C5}"/>
              </a:ext>
            </a:extLst>
          </p:cNvPr>
          <p:cNvSpPr/>
          <p:nvPr userDrawn="1"/>
        </p:nvSpPr>
        <p:spPr>
          <a:xfrm>
            <a:off x="1154324" y="4631834"/>
            <a:ext cx="1440160" cy="10885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F26BF-B67F-4B88-9F1B-64BE27090577}"/>
              </a:ext>
            </a:extLst>
          </p:cNvPr>
          <p:cNvSpPr txBox="1"/>
          <p:nvPr userDrawn="1"/>
        </p:nvSpPr>
        <p:spPr>
          <a:xfrm>
            <a:off x="1154324" y="4902849"/>
            <a:ext cx="145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범주</a:t>
            </a:r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C07F3-5479-4D60-B601-474258DFB733}"/>
              </a:ext>
            </a:extLst>
          </p:cNvPr>
          <p:cNvSpPr txBox="1"/>
          <p:nvPr userDrawn="1"/>
        </p:nvSpPr>
        <p:spPr>
          <a:xfrm>
            <a:off x="1151460" y="3854357"/>
            <a:ext cx="145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범주</a:t>
            </a:r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3F499C-6F7D-4791-8967-DF36348E58BD}"/>
              </a:ext>
            </a:extLst>
          </p:cNvPr>
          <p:cNvSpPr txBox="1"/>
          <p:nvPr userDrawn="1"/>
        </p:nvSpPr>
        <p:spPr>
          <a:xfrm>
            <a:off x="950158" y="264397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범주</a:t>
            </a:r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C69430-4EDF-4E78-BC23-BA69C9483510}"/>
              </a:ext>
            </a:extLst>
          </p:cNvPr>
          <p:cNvSpPr txBox="1"/>
          <p:nvPr userDrawn="1"/>
        </p:nvSpPr>
        <p:spPr>
          <a:xfrm>
            <a:off x="1142129" y="1907869"/>
            <a:ext cx="1454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범주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4" name="오른쪽 대괄호 23">
            <a:extLst>
              <a:ext uri="{FF2B5EF4-FFF2-40B4-BE49-F238E27FC236}">
                <a16:creationId xmlns:a16="http://schemas.microsoft.com/office/drawing/2014/main" id="{39FF1BE4-6C1E-4B0C-B253-EF6138A25E74}"/>
              </a:ext>
            </a:extLst>
          </p:cNvPr>
          <p:cNvSpPr/>
          <p:nvPr userDrawn="1"/>
        </p:nvSpPr>
        <p:spPr>
          <a:xfrm>
            <a:off x="2822367" y="3623722"/>
            <a:ext cx="201286" cy="1956235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id="{87EFA67C-8674-4E32-A830-32EDE68D6123}"/>
              </a:ext>
            </a:extLst>
          </p:cNvPr>
          <p:cNvSpPr/>
          <p:nvPr userDrawn="1"/>
        </p:nvSpPr>
        <p:spPr>
          <a:xfrm>
            <a:off x="3238463" y="1823522"/>
            <a:ext cx="201286" cy="3756435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설명선 2 21">
            <a:extLst>
              <a:ext uri="{FF2B5EF4-FFF2-40B4-BE49-F238E27FC236}">
                <a16:creationId xmlns:a16="http://schemas.microsoft.com/office/drawing/2014/main" id="{28D2464C-ADD7-4409-846E-3BF348C350BC}"/>
              </a:ext>
            </a:extLst>
          </p:cNvPr>
          <p:cNvSpPr/>
          <p:nvPr userDrawn="1"/>
        </p:nvSpPr>
        <p:spPr>
          <a:xfrm>
            <a:off x="3439768" y="4091194"/>
            <a:ext cx="914400" cy="612648"/>
          </a:xfrm>
          <a:prstGeom prst="borderCallout2">
            <a:avLst>
              <a:gd name="adj1" fmla="val 18750"/>
              <a:gd name="adj2" fmla="val 697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분류</a:t>
            </a: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설명선 2 22">
            <a:extLst>
              <a:ext uri="{FF2B5EF4-FFF2-40B4-BE49-F238E27FC236}">
                <a16:creationId xmlns:a16="http://schemas.microsoft.com/office/drawing/2014/main" id="{B63869D2-886B-4723-AC77-1D1DB66B9CF7}"/>
              </a:ext>
            </a:extLst>
          </p:cNvPr>
          <p:cNvSpPr/>
          <p:nvPr userDrawn="1"/>
        </p:nvSpPr>
        <p:spPr>
          <a:xfrm>
            <a:off x="3862593" y="2471594"/>
            <a:ext cx="914400" cy="612648"/>
          </a:xfrm>
          <a:prstGeom prst="borderCallout2">
            <a:avLst>
              <a:gd name="adj1" fmla="val 18750"/>
              <a:gd name="adj2" fmla="val 697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분류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9FF511B-457B-4C70-9391-55409B3DFFA8}"/>
              </a:ext>
            </a:extLst>
          </p:cNvPr>
          <p:cNvGrpSpPr/>
          <p:nvPr userDrawn="1"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EFEF5649-B47E-4C9A-BE1C-F0CFB67A60E2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852E6B-68B4-4BDC-A775-C245CB2128E3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EB5838F-C3E0-4ED4-858E-8830CC3E6F8C}"/>
              </a:ext>
            </a:extLst>
          </p:cNvPr>
          <p:cNvGrpSpPr/>
          <p:nvPr userDrawn="1"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9B8329-DA4D-4C41-AC98-95101E6972B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E8D5147-D988-4A44-861D-11614AC2EECD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부제목 2">
            <a:extLst>
              <a:ext uri="{FF2B5EF4-FFF2-40B4-BE49-F238E27FC236}">
                <a16:creationId xmlns:a16="http://schemas.microsoft.com/office/drawing/2014/main" id="{622B7756-B93F-422D-8665-6F718FD42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3E9D6F8-A6D9-401E-B36F-047182A82B19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C2DDBA4A-E6EE-4D37-9C8C-E9DF74830A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00E22B-DFA3-4147-86FF-D3392AF71B8F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3A3F5C5-C93C-40FC-8DFC-D106D2346B6A}"/>
              </a:ext>
            </a:extLst>
          </p:cNvPr>
          <p:cNvGrpSpPr/>
          <p:nvPr userDrawn="1"/>
        </p:nvGrpSpPr>
        <p:grpSpPr>
          <a:xfrm>
            <a:off x="5386694" y="3132031"/>
            <a:ext cx="4139174" cy="858543"/>
            <a:chOff x="544119" y="3143197"/>
            <a:chExt cx="4139174" cy="858543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19C110C7-74F2-4B53-BF79-309FD0848558}"/>
                </a:ext>
              </a:extLst>
            </p:cNvPr>
            <p:cNvSpPr/>
            <p:nvPr/>
          </p:nvSpPr>
          <p:spPr>
            <a:xfrm>
              <a:off x="1546168" y="3143197"/>
              <a:ext cx="2137490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번거로운 분석절차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03BF2FD-3349-4C8B-9F85-C2398D842B62}"/>
                </a:ext>
              </a:extLst>
            </p:cNvPr>
            <p:cNvSpPr/>
            <p:nvPr/>
          </p:nvSpPr>
          <p:spPr>
            <a:xfrm>
              <a:off x="544119" y="3429001"/>
              <a:ext cx="4139174" cy="57273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Manual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방식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직접 공정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Parameter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지정하여 상관분석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소요시간 多 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Trial &amp; Error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반복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연관공정 파악에 최대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달 소요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2D42A3B-F915-405F-8A7E-7A52F8119216}"/>
              </a:ext>
            </a:extLst>
          </p:cNvPr>
          <p:cNvGrpSpPr/>
          <p:nvPr userDrawn="1"/>
        </p:nvGrpSpPr>
        <p:grpSpPr>
          <a:xfrm>
            <a:off x="5386693" y="4141079"/>
            <a:ext cx="4139174" cy="1037252"/>
            <a:chOff x="544118" y="4096595"/>
            <a:chExt cx="4139174" cy="1037252"/>
          </a:xfrm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55C2BA81-BD72-4995-909A-EBE4682AEDFF}"/>
                </a:ext>
              </a:extLst>
            </p:cNvPr>
            <p:cNvSpPr/>
            <p:nvPr/>
          </p:nvSpPr>
          <p:spPr>
            <a:xfrm>
              <a:off x="1502595" y="4096595"/>
              <a:ext cx="2137490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분석결과 신뢰성 부족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631A777-5464-4452-A091-CDD34ACC9DD0}"/>
                </a:ext>
              </a:extLst>
            </p:cNvPr>
            <p:cNvSpPr/>
            <p:nvPr/>
          </p:nvSpPr>
          <p:spPr>
            <a:xfrm>
              <a:off x="544118" y="4380058"/>
              <a:ext cx="4139174" cy="75378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Sampling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측정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정확한 분석을 위한 데이터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Pair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부족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데이터 불균형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공정 간 측정빈도 편차 존재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측정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Point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불일치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경험기반 분석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공정 변화에 따른 신규 연관공정 파악 제한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396F9A-FB07-4FF8-BDBB-3E91FAC55B61}"/>
              </a:ext>
            </a:extLst>
          </p:cNvPr>
          <p:cNvGrpSpPr/>
          <p:nvPr userDrawn="1"/>
        </p:nvGrpSpPr>
        <p:grpSpPr>
          <a:xfrm>
            <a:off x="5446747" y="1747966"/>
            <a:ext cx="4001302" cy="762707"/>
            <a:chOff x="552049" y="1897360"/>
            <a:chExt cx="4001302" cy="76270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6511E31-E9B4-4C3A-804B-D7468C1F2856}"/>
                </a:ext>
              </a:extLst>
            </p:cNvPr>
            <p:cNvSpPr/>
            <p:nvPr/>
          </p:nvSpPr>
          <p:spPr>
            <a:xfrm>
              <a:off x="819346" y="2221548"/>
              <a:ext cx="1612232" cy="3532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j-ea"/>
                  <a:ea typeface="+mj-ea"/>
                </a:rPr>
                <a:t>Total Correlation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B5487FE-DF7D-4352-9740-BB68079BF635}"/>
                </a:ext>
              </a:extLst>
            </p:cNvPr>
            <p:cNvSpPr/>
            <p:nvPr/>
          </p:nvSpPr>
          <p:spPr>
            <a:xfrm>
              <a:off x="2596820" y="2221548"/>
              <a:ext cx="1612232" cy="3532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j-ea"/>
                  <a:ea typeface="+mj-ea"/>
                </a:rPr>
                <a:t>Compare</a:t>
              </a:r>
              <a:r>
                <a:rPr lang="ko-KR" altLang="en-US" sz="1200" dirty="0">
                  <a:latin typeface="+mj-ea"/>
                  <a:ea typeface="+mj-ea"/>
                </a:rPr>
                <a:t> </a:t>
              </a:r>
              <a:r>
                <a:rPr lang="en-US" altLang="ko-KR" sz="1200" dirty="0">
                  <a:latin typeface="+mj-ea"/>
                  <a:ea typeface="+mj-ea"/>
                </a:rPr>
                <a:t>Chart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14A06BE-196C-4AB5-9D4A-857F6AE6C0EC}"/>
                </a:ext>
              </a:extLst>
            </p:cNvPr>
            <p:cNvSpPr/>
            <p:nvPr/>
          </p:nvSpPr>
          <p:spPr>
            <a:xfrm>
              <a:off x="552049" y="1897360"/>
              <a:ext cx="4001302" cy="762707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기존 품질분석 시스템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內 연관공정 분석 기능</a:t>
              </a:r>
              <a:endParaRPr lang="ko-KR" altLang="en-US" sz="1200" dirty="0"/>
            </a:p>
          </p:txBody>
        </p:sp>
      </p:grp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2DBF29AB-42B8-4846-A4C7-B27188BEAF1A}"/>
              </a:ext>
            </a:extLst>
          </p:cNvPr>
          <p:cNvSpPr/>
          <p:nvPr userDrawn="1"/>
        </p:nvSpPr>
        <p:spPr>
          <a:xfrm>
            <a:off x="6978167" y="2532767"/>
            <a:ext cx="938463" cy="440148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5AB38CE-01D7-4CA5-875B-45FCBE1C704E}"/>
              </a:ext>
            </a:extLst>
          </p:cNvPr>
          <p:cNvGrpSpPr/>
          <p:nvPr userDrawn="1"/>
        </p:nvGrpSpPr>
        <p:grpSpPr>
          <a:xfrm>
            <a:off x="5386694" y="5328835"/>
            <a:ext cx="4139174" cy="855046"/>
            <a:chOff x="544118" y="5254765"/>
            <a:chExt cx="4139174" cy="855046"/>
          </a:xfrm>
        </p:grpSpPr>
        <p:sp>
          <p:nvSpPr>
            <p:cNvPr id="50" name="사각형: 둥근 위쪽 모서리 49">
              <a:extLst>
                <a:ext uri="{FF2B5EF4-FFF2-40B4-BE49-F238E27FC236}">
                  <a16:creationId xmlns:a16="http://schemas.microsoft.com/office/drawing/2014/main" id="{3FBFAA5A-B41C-4E89-930A-BB72E43DC685}"/>
                </a:ext>
              </a:extLst>
            </p:cNvPr>
            <p:cNvSpPr/>
            <p:nvPr/>
          </p:nvSpPr>
          <p:spPr>
            <a:xfrm>
              <a:off x="1502595" y="5254765"/>
              <a:ext cx="2137490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시스템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VoC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D73810-9CCD-4CC4-BC09-B6716366581D}"/>
                </a:ext>
              </a:extLst>
            </p:cNvPr>
            <p:cNvSpPr/>
            <p:nvPr/>
          </p:nvSpPr>
          <p:spPr>
            <a:xfrm>
              <a:off x="544118" y="5538229"/>
              <a:ext cx="4139174" cy="57158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Alarm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관리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기계적인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Alarm Report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로 인한 가독성 및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</a:rPr>
                <a:t>전달력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저하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사용자 의존성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장비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Motion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등록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Alarm SPEC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설정 등 관리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Point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多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960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개요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622B7756-B93F-422D-8665-6F718FD42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3E9D6F8-A6D9-401E-B36F-047182A82B19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C2DDBA4A-E6EE-4D37-9C8C-E9DF74830A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300E22B-DFA3-4147-86FF-D3392AF71B8F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40107E-4ADA-433C-A7D6-CDC6129F1BBC}"/>
              </a:ext>
            </a:extLst>
          </p:cNvPr>
          <p:cNvGrpSpPr/>
          <p:nvPr userDrawn="1"/>
        </p:nvGrpSpPr>
        <p:grpSpPr>
          <a:xfrm>
            <a:off x="200025" y="1196975"/>
            <a:ext cx="4382859" cy="5111750"/>
            <a:chOff x="468313" y="1268412"/>
            <a:chExt cx="442277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79482026-B0CB-4B72-8B21-F24868DAAEC7}"/>
                </a:ext>
              </a:extLst>
            </p:cNvPr>
            <p:cNvSpPr/>
            <p:nvPr/>
          </p:nvSpPr>
          <p:spPr>
            <a:xfrm>
              <a:off x="468313" y="1268412"/>
              <a:ext cx="4422775" cy="37667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latin typeface="+mj-ea"/>
                  <a:ea typeface="+mj-ea"/>
                </a:rPr>
                <a:t>배경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69D93E-8904-4EFB-A411-87329AABD613}"/>
                </a:ext>
              </a:extLst>
            </p:cNvPr>
            <p:cNvSpPr/>
            <p:nvPr/>
          </p:nvSpPr>
          <p:spPr>
            <a:xfrm>
              <a:off x="468314" y="1645091"/>
              <a:ext cx="4419484" cy="46636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07B88DF-3CB9-4B98-8D67-7E4139223008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88095162-60C6-4E30-A678-50C5846A3BE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481466-802E-4950-AD8E-0080C0038BA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0" dirty="0">
                  <a:solidFill>
                    <a:schemeClr val="tx1"/>
                  </a:solidFill>
                  <a:latin typeface="+mj-ea"/>
                  <a:ea typeface="+mj-ea"/>
                </a:rPr>
                <a:t>목표</a:t>
              </a:r>
            </a:p>
          </p:txBody>
        </p:sp>
      </p:grp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0DF084D5-559B-401E-A297-3912FEF04989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위쪽 모서리 52">
            <a:extLst>
              <a:ext uri="{FF2B5EF4-FFF2-40B4-BE49-F238E27FC236}">
                <a16:creationId xmlns:a16="http://schemas.microsoft.com/office/drawing/2014/main" id="{CA415E1E-7C27-4188-9CB0-5B90BEF5333B}"/>
              </a:ext>
            </a:extLst>
          </p:cNvPr>
          <p:cNvSpPr/>
          <p:nvPr userDrawn="1"/>
        </p:nvSpPr>
        <p:spPr>
          <a:xfrm>
            <a:off x="5769219" y="3985854"/>
            <a:ext cx="3482958" cy="325559"/>
          </a:xfrm>
          <a:prstGeom prst="round2SameRect">
            <a:avLst>
              <a:gd name="adj1" fmla="val 8042"/>
              <a:gd name="adj2" fmla="val 9182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79388" indent="-179388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기존 감수성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Test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결과에 근거한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원인균</a:t>
            </a:r>
            <a:r>
              <a:rPr lang="ko-KR" altLang="en-US" sz="1200" dirty="0">
                <a:solidFill>
                  <a:schemeClr val="tx1"/>
                </a:solidFill>
              </a:rPr>
              <a:t> 추정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4893BF2-982B-4B5F-A941-2003ED288FA0}"/>
              </a:ext>
            </a:extLst>
          </p:cNvPr>
          <p:cNvGrpSpPr/>
          <p:nvPr userDrawn="1"/>
        </p:nvGrpSpPr>
        <p:grpSpPr>
          <a:xfrm>
            <a:off x="363877" y="4987256"/>
            <a:ext cx="4139174" cy="982402"/>
            <a:chOff x="544119" y="3143197"/>
            <a:chExt cx="4139174" cy="982402"/>
          </a:xfrm>
        </p:grpSpPr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63B5E9D7-24CA-4095-A282-C57C053735E7}"/>
                </a:ext>
              </a:extLst>
            </p:cNvPr>
            <p:cNvSpPr/>
            <p:nvPr/>
          </p:nvSpPr>
          <p:spPr>
            <a:xfrm>
              <a:off x="1439294" y="3143197"/>
              <a:ext cx="235123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기존 항생제 처방의 한계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EE7DB48-877C-47BE-B214-C1C52AC24169}"/>
                </a:ext>
              </a:extLst>
            </p:cNvPr>
            <p:cNvSpPr/>
            <p:nvPr/>
          </p:nvSpPr>
          <p:spPr>
            <a:xfrm>
              <a:off x="544119" y="3429001"/>
              <a:ext cx="4139174" cy="6965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0" rtlCol="0" anchor="t"/>
            <a:lstStyle/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단시간에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제한된 정보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문진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외양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기초검사 등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를 활용하여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항생제 선택</a:t>
              </a:r>
              <a:endParaRPr lang="en-US" altLang="ko-KR" sz="10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1670793-F6FA-4E7A-8668-F38B279758B3}"/>
              </a:ext>
            </a:extLst>
          </p:cNvPr>
          <p:cNvSpPr/>
          <p:nvPr userDrawn="1"/>
        </p:nvSpPr>
        <p:spPr>
          <a:xfrm>
            <a:off x="200024" y="6416674"/>
            <a:ext cx="4379598" cy="248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marL="90488" indent="-90488">
              <a:buAutoNum type="arabicParenR"/>
            </a:pP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『Antimicrobial Resistance: Tackling a crisis for the health and wealth of nations』, AMR, 2014</a:t>
            </a:r>
          </a:p>
          <a:p>
            <a:pPr marL="90488" indent="-90488">
              <a:buFontTx/>
              <a:buAutoNum type="arabicParenR"/>
            </a:pP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『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항생제 내성</a:t>
            </a: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』, 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한국보건사회연구원</a:t>
            </a:r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, 2016</a:t>
            </a:r>
          </a:p>
          <a:p>
            <a:pPr marL="90488" indent="-90488">
              <a:buAutoNum type="arabicParenR"/>
            </a:pPr>
            <a:endParaRPr lang="en-US" altLang="ko-KR" sz="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8E4987-A15D-4C11-9471-AD8B75C11BF4}"/>
              </a:ext>
            </a:extLst>
          </p:cNvPr>
          <p:cNvSpPr/>
          <p:nvPr userDrawn="1"/>
        </p:nvSpPr>
        <p:spPr>
          <a:xfrm>
            <a:off x="696771" y="1997262"/>
            <a:ext cx="3389367" cy="525401"/>
          </a:xfrm>
          <a:prstGeom prst="rect">
            <a:avLst/>
          </a:prstGeom>
        </p:spPr>
        <p:txBody>
          <a:bodyPr wrap="none" lIns="90000" tIns="46800" rIns="90000" bIns="46800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altLang="ko-KR" sz="1400" i="1" dirty="0">
                <a:solidFill>
                  <a:schemeClr val="accent3"/>
                </a:solidFill>
                <a:latin typeface="+mn-ea"/>
              </a:rPr>
              <a:t>“2050</a:t>
            </a:r>
            <a:r>
              <a:rPr lang="ko-KR" altLang="en-US" sz="1400" i="1" dirty="0">
                <a:solidFill>
                  <a:schemeClr val="accent3"/>
                </a:solidFill>
                <a:latin typeface="+mn-ea"/>
              </a:rPr>
              <a:t>년 경 항생제 내성으로 인한 사망자</a:t>
            </a:r>
            <a:endParaRPr lang="en-US" altLang="ko-KR" sz="1400" i="1" dirty="0">
              <a:solidFill>
                <a:schemeClr val="accent3"/>
              </a:solidFill>
              <a:latin typeface="+mn-ea"/>
            </a:endParaRPr>
          </a:p>
          <a:p>
            <a:pPr algn="ctr">
              <a:tabLst>
                <a:tab pos="90488" algn="l"/>
              </a:tabLst>
            </a:pPr>
            <a:r>
              <a:rPr lang="ko-KR" altLang="en-US" sz="1400" i="1" dirty="0">
                <a:solidFill>
                  <a:schemeClr val="accent3"/>
                </a:solidFill>
                <a:latin typeface="+mn-ea"/>
              </a:rPr>
              <a:t> 연간 </a:t>
            </a:r>
            <a:r>
              <a:rPr lang="en-US" altLang="ko-KR" sz="1400" i="1" dirty="0">
                <a:solidFill>
                  <a:schemeClr val="accent3"/>
                </a:solidFill>
                <a:latin typeface="+mn-ea"/>
              </a:rPr>
              <a:t>1</a:t>
            </a:r>
            <a:r>
              <a:rPr lang="ko-KR" altLang="en-US" sz="1400" i="1" dirty="0">
                <a:solidFill>
                  <a:schemeClr val="accent3"/>
                </a:solidFill>
                <a:latin typeface="+mn-ea"/>
              </a:rPr>
              <a:t>천만명으로 예상</a:t>
            </a:r>
            <a:r>
              <a:rPr lang="en-US" altLang="ko-KR" sz="1400" i="1" baseline="30000" dirty="0">
                <a:solidFill>
                  <a:schemeClr val="accent3"/>
                </a:solidFill>
                <a:latin typeface="+mn-ea"/>
              </a:rPr>
              <a:t>1)</a:t>
            </a:r>
            <a:r>
              <a:rPr lang="en-US" altLang="ko-KR" sz="1400" i="1" dirty="0">
                <a:solidFill>
                  <a:schemeClr val="accent3"/>
                </a:solidFill>
                <a:latin typeface="+mn-ea"/>
              </a:rPr>
              <a:t>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E5B5D8-336D-4C85-9E53-21A850D44A4E}"/>
              </a:ext>
            </a:extLst>
          </p:cNvPr>
          <p:cNvSpPr/>
          <p:nvPr userDrawn="1"/>
        </p:nvSpPr>
        <p:spPr>
          <a:xfrm>
            <a:off x="751632" y="3220861"/>
            <a:ext cx="3279645" cy="262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항생제 오남용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항생제 내성 발현의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50%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차지</a:t>
            </a:r>
            <a:r>
              <a:rPr lang="en-US" altLang="ko-KR" sz="1200" baseline="30000" dirty="0">
                <a:solidFill>
                  <a:schemeClr val="tx1"/>
                </a:solidFill>
                <a:latin typeface="+mn-ea"/>
              </a:rPr>
              <a:t>2)</a:t>
            </a:r>
            <a:endParaRPr lang="en-US" altLang="ko-KR" sz="1200" b="0" baseline="30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D7A5FA0-6F58-4996-B458-8086180BAA48}"/>
              </a:ext>
            </a:extLst>
          </p:cNvPr>
          <p:cNvGrpSpPr/>
          <p:nvPr userDrawn="1"/>
        </p:nvGrpSpPr>
        <p:grpSpPr>
          <a:xfrm>
            <a:off x="6183435" y="5093162"/>
            <a:ext cx="2654526" cy="1113464"/>
            <a:chOff x="6140193" y="4926928"/>
            <a:chExt cx="2413205" cy="117909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DCB5CCA5-6535-4A85-99B9-E276602EEC53}"/>
                </a:ext>
              </a:extLst>
            </p:cNvPr>
            <p:cNvSpPr/>
            <p:nvPr/>
          </p:nvSpPr>
          <p:spPr>
            <a:xfrm>
              <a:off x="6140193" y="4926928"/>
              <a:ext cx="2413205" cy="1179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417E9D8-AFC7-4FE5-AA2D-4B59E26D6C3F}"/>
                </a:ext>
              </a:extLst>
            </p:cNvPr>
            <p:cNvSpPr/>
            <p:nvPr/>
          </p:nvSpPr>
          <p:spPr>
            <a:xfrm>
              <a:off x="6419837" y="5171003"/>
              <a:ext cx="1853946" cy="6909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내성을 고려한 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항생제 처방 </a:t>
              </a:r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Guide</a:t>
              </a:r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 제공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8A40DED5-4515-47FA-A253-2B693119D68D}"/>
              </a:ext>
            </a:extLst>
          </p:cNvPr>
          <p:cNvSpPr/>
          <p:nvPr userDrawn="1"/>
        </p:nvSpPr>
        <p:spPr>
          <a:xfrm>
            <a:off x="6909065" y="4815011"/>
            <a:ext cx="1203266" cy="486324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D44F9D80-011B-4FAB-93BC-11151E1E3FA7}"/>
              </a:ext>
            </a:extLst>
          </p:cNvPr>
          <p:cNvSpPr/>
          <p:nvPr userDrawn="1"/>
        </p:nvSpPr>
        <p:spPr>
          <a:xfrm>
            <a:off x="1789821" y="2679515"/>
            <a:ext cx="1203266" cy="382313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36A7DD5-A5C1-439C-B4ED-D291597272DB}"/>
              </a:ext>
            </a:extLst>
          </p:cNvPr>
          <p:cNvSpPr/>
          <p:nvPr userDrawn="1"/>
        </p:nvSpPr>
        <p:spPr>
          <a:xfrm>
            <a:off x="851391" y="3642383"/>
            <a:ext cx="3080127" cy="1185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>
              <a:lnSpc>
                <a:spcPct val="150000"/>
              </a:lnSpc>
              <a:tabLst>
                <a:tab pos="90488" algn="l"/>
              </a:tabLst>
            </a:pP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But, 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감수성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Test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에 </a:t>
            </a:r>
            <a:r>
              <a:rPr lang="en-US" altLang="ko-KR" sz="1400" dirty="0">
                <a:solidFill>
                  <a:schemeClr val="tx1"/>
                </a:solidFill>
                <a:latin typeface="+mj-ea"/>
                <a:ea typeface="+mj-ea"/>
              </a:rPr>
              <a:t>4~5</a:t>
            </a:r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일 이상 소요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179388" indent="-88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처방시점과 내성여부 확인시점의 차이 존재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179388" indent="-88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항생제 내성을 고려한 처방에 걸림돌</a:t>
            </a:r>
            <a:endParaRPr lang="en-US" altLang="ko-KR" sz="1200" b="0" baseline="300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DCB9D71-2450-4B24-B4F0-A4F047C427AE}"/>
              </a:ext>
            </a:extLst>
          </p:cNvPr>
          <p:cNvGrpSpPr/>
          <p:nvPr userDrawn="1"/>
        </p:nvGrpSpPr>
        <p:grpSpPr>
          <a:xfrm>
            <a:off x="5742280" y="2012150"/>
            <a:ext cx="3536836" cy="1409473"/>
            <a:chOff x="5680330" y="2012150"/>
            <a:chExt cx="3536836" cy="1409473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F31B9E7-E1C3-4447-8EF6-0C29D4A4F462}"/>
                </a:ext>
              </a:extLst>
            </p:cNvPr>
            <p:cNvSpPr/>
            <p:nvPr/>
          </p:nvSpPr>
          <p:spPr>
            <a:xfrm>
              <a:off x="7703303" y="2013352"/>
              <a:ext cx="1513863" cy="537626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lnSpc>
                  <a:spcPct val="9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+mj-ea"/>
                  <a:ea typeface="+mj-ea"/>
                </a:rPr>
                <a:t>Analytics</a:t>
              </a:r>
              <a:endParaRPr lang="ko-KR" altLang="en-US" sz="12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A3D29E6-84B0-4A3A-8295-E999E0C20847}"/>
                </a:ext>
              </a:extLst>
            </p:cNvPr>
            <p:cNvSpPr/>
            <p:nvPr/>
          </p:nvSpPr>
          <p:spPr>
            <a:xfrm>
              <a:off x="5680330" y="2012150"/>
              <a:ext cx="1501200" cy="5376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latinLnBrk="0">
                <a:lnSpc>
                  <a:spcPct val="90000"/>
                </a:lnSpc>
              </a:pPr>
              <a:r>
                <a:rPr lang="en-US" altLang="ko-KR" sz="12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Domain</a:t>
              </a:r>
              <a:r>
                <a:rPr lang="ko-KR" altLang="en-US" sz="12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dirty="0">
                  <a:solidFill>
                    <a:sysClr val="windowText" lastClr="000000"/>
                  </a:solidFill>
                  <a:latin typeface="+mj-ea"/>
                  <a:ea typeface="+mj-ea"/>
                </a:rPr>
                <a:t>Knowledge</a:t>
              </a:r>
              <a:endParaRPr lang="ko-KR" altLang="en-US" sz="1200" dirty="0">
                <a:solidFill>
                  <a:sysClr val="windowText" lastClr="000000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덧셈 기호 1">
              <a:extLst>
                <a:ext uri="{FF2B5EF4-FFF2-40B4-BE49-F238E27FC236}">
                  <a16:creationId xmlns:a16="http://schemas.microsoft.com/office/drawing/2014/main" id="{96004DA4-278F-4424-9C49-F3C173DE473A}"/>
                </a:ext>
              </a:extLst>
            </p:cNvPr>
            <p:cNvSpPr/>
            <p:nvPr/>
          </p:nvSpPr>
          <p:spPr>
            <a:xfrm>
              <a:off x="7310471" y="2161122"/>
              <a:ext cx="295095" cy="295095"/>
            </a:xfrm>
            <a:prstGeom prst="mathPlus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각형: 둥근 위쪽 모서리 69">
              <a:extLst>
                <a:ext uri="{FF2B5EF4-FFF2-40B4-BE49-F238E27FC236}">
                  <a16:creationId xmlns:a16="http://schemas.microsoft.com/office/drawing/2014/main" id="{ACA32F30-4B0A-4F1E-A11D-DFC15D11A848}"/>
                </a:ext>
              </a:extLst>
            </p:cNvPr>
            <p:cNvSpPr/>
            <p:nvPr/>
          </p:nvSpPr>
          <p:spPr>
            <a:xfrm>
              <a:off x="5680330" y="2549776"/>
              <a:ext cx="1501200" cy="8718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의학적 지식</a:t>
              </a:r>
              <a:endPara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진료경험</a:t>
              </a:r>
              <a:endPara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9BBA2F54-FE00-48BC-B786-51D976370AAE}"/>
                </a:ext>
              </a:extLst>
            </p:cNvPr>
            <p:cNvSpPr/>
            <p:nvPr/>
          </p:nvSpPr>
          <p:spPr>
            <a:xfrm>
              <a:off x="7703303" y="2549776"/>
              <a:ext cx="1513863" cy="8718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데이터 통계량</a:t>
              </a:r>
              <a:endPara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90488" indent="-90488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M/L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분석모델</a:t>
              </a:r>
              <a:endParaRPr lang="en-US" altLang="ko-KR" sz="1200" b="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72" name="사각형: 둥근 위쪽 모서리 71">
            <a:extLst>
              <a:ext uri="{FF2B5EF4-FFF2-40B4-BE49-F238E27FC236}">
                <a16:creationId xmlns:a16="http://schemas.microsoft.com/office/drawing/2014/main" id="{A7F5D696-0CE5-4F6C-8FEC-19CD645F895D}"/>
              </a:ext>
            </a:extLst>
          </p:cNvPr>
          <p:cNvSpPr/>
          <p:nvPr userDrawn="1"/>
        </p:nvSpPr>
        <p:spPr>
          <a:xfrm>
            <a:off x="5769219" y="4426423"/>
            <a:ext cx="3482958" cy="325559"/>
          </a:xfrm>
          <a:prstGeom prst="round2SameRect">
            <a:avLst>
              <a:gd name="adj1" fmla="val 8042"/>
              <a:gd name="adj2" fmla="val 9182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79388" indent="-179388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환자특성에 기반한</a:t>
            </a:r>
            <a:r>
              <a:rPr lang="ko-KR" altLang="en-US" sz="1200" dirty="0">
                <a:solidFill>
                  <a:schemeClr val="tx1"/>
                </a:solidFill>
              </a:rPr>
              <a:t> 항생제 처방이력 확인</a:t>
            </a:r>
          </a:p>
        </p:txBody>
      </p: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E8A0DC34-0A95-45E1-902C-6DB5A0AA6B90}"/>
              </a:ext>
            </a:extLst>
          </p:cNvPr>
          <p:cNvSpPr/>
          <p:nvPr userDrawn="1"/>
        </p:nvSpPr>
        <p:spPr>
          <a:xfrm>
            <a:off x="5769219" y="3545284"/>
            <a:ext cx="3482958" cy="325559"/>
          </a:xfrm>
          <a:prstGeom prst="round2SameRect">
            <a:avLst>
              <a:gd name="adj1" fmla="val 8042"/>
              <a:gd name="adj2" fmla="val 9182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179388" indent="-179388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</a:rPr>
              <a:t>사람이 인지 불가능한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광범위한 변수 고려</a:t>
            </a:r>
          </a:p>
        </p:txBody>
      </p:sp>
    </p:spTree>
    <p:extLst>
      <p:ext uri="{BB962C8B-B14F-4D97-AF65-F5344CB8AC3E}">
        <p14:creationId xmlns:p14="http://schemas.microsoft.com/office/powerpoint/2010/main" val="1935040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과제범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7FC87D-5F8A-41D4-816B-A1F3E33BB86B}"/>
              </a:ext>
            </a:extLst>
          </p:cNvPr>
          <p:cNvGrpSpPr/>
          <p:nvPr userDrawn="1"/>
        </p:nvGrpSpPr>
        <p:grpSpPr>
          <a:xfrm>
            <a:off x="200025" y="2515344"/>
            <a:ext cx="6222544" cy="3739724"/>
            <a:chOff x="200025" y="2515344"/>
            <a:chExt cx="6337300" cy="373972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433F39A-2B04-4408-8A65-26D375DD2D7A}"/>
                </a:ext>
              </a:extLst>
            </p:cNvPr>
            <p:cNvSpPr/>
            <p:nvPr userDrawn="1"/>
          </p:nvSpPr>
          <p:spPr>
            <a:xfrm>
              <a:off x="200025" y="2515344"/>
              <a:ext cx="6337300" cy="37397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9ADCD76-A0DF-4EAA-AC85-0DAF4DF4EC6C}"/>
                </a:ext>
              </a:extLst>
            </p:cNvPr>
            <p:cNvSpPr/>
            <p:nvPr userDrawn="1"/>
          </p:nvSpPr>
          <p:spPr>
            <a:xfrm>
              <a:off x="1946034" y="3429000"/>
              <a:ext cx="3034868" cy="27535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0">
                <a:latin typeface="+mn-ea"/>
                <a:ea typeface="+mn-ea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6FE182E-DF33-4267-BF76-FEA5B0DC7BEF}"/>
                </a:ext>
              </a:extLst>
            </p:cNvPr>
            <p:cNvSpPr/>
            <p:nvPr userDrawn="1"/>
          </p:nvSpPr>
          <p:spPr>
            <a:xfrm>
              <a:off x="1946033" y="2572602"/>
              <a:ext cx="1435053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latin typeface="+mn-ea"/>
                  <a:ea typeface="+mn-ea"/>
                </a:rPr>
                <a:t>범주</a:t>
              </a:r>
              <a:r>
                <a:rPr lang="en-US" altLang="ko-KR" sz="1200" b="0" dirty="0">
                  <a:latin typeface="+mn-ea"/>
                  <a:ea typeface="+mn-ea"/>
                </a:rPr>
                <a:t>1</a:t>
              </a:r>
              <a:endParaRPr lang="ko-KR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76658FF-8D98-40AF-86D0-7738DD8E82E1}"/>
                </a:ext>
              </a:extLst>
            </p:cNvPr>
            <p:cNvSpPr/>
            <p:nvPr userDrawn="1"/>
          </p:nvSpPr>
          <p:spPr>
            <a:xfrm>
              <a:off x="3499373" y="2572602"/>
              <a:ext cx="1435053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latin typeface="+mn-ea"/>
                  <a:ea typeface="+mn-ea"/>
                </a:rPr>
                <a:t>범주</a:t>
              </a:r>
              <a:r>
                <a:rPr lang="en-US" altLang="ko-KR" sz="1200" b="0" dirty="0">
                  <a:latin typeface="+mn-ea"/>
                  <a:ea typeface="+mn-ea"/>
                </a:rPr>
                <a:t>2</a:t>
              </a:r>
              <a:endParaRPr lang="ko-KR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37C182C-F9E8-46F8-ABB7-0E506980D141}"/>
                </a:ext>
              </a:extLst>
            </p:cNvPr>
            <p:cNvSpPr/>
            <p:nvPr userDrawn="1"/>
          </p:nvSpPr>
          <p:spPr>
            <a:xfrm>
              <a:off x="5052713" y="2572602"/>
              <a:ext cx="1435053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범주</a:t>
              </a:r>
              <a:r>
                <a:rPr lang="en-US" altLang="ko-KR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3</a:t>
              </a:r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DDCFF87-E00F-4990-A17C-064CE324A891}"/>
                </a:ext>
              </a:extLst>
            </p:cNvPr>
            <p:cNvSpPr/>
            <p:nvPr userDrawn="1"/>
          </p:nvSpPr>
          <p:spPr>
            <a:xfrm>
              <a:off x="1946033" y="3000801"/>
              <a:ext cx="681620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F51537-4C84-4C55-AF47-A8A2E225B06B}"/>
                </a:ext>
              </a:extLst>
            </p:cNvPr>
            <p:cNvSpPr/>
            <p:nvPr userDrawn="1"/>
          </p:nvSpPr>
          <p:spPr>
            <a:xfrm>
              <a:off x="2699465" y="3000801"/>
              <a:ext cx="681620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BA25562-E72C-4D26-B0FC-0AE2FDA02801}"/>
                </a:ext>
              </a:extLst>
            </p:cNvPr>
            <p:cNvSpPr/>
            <p:nvPr userDrawn="1"/>
          </p:nvSpPr>
          <p:spPr>
            <a:xfrm>
              <a:off x="3499373" y="3000801"/>
              <a:ext cx="681620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C7A54E-09DA-40B2-A487-884D395C260C}"/>
                </a:ext>
              </a:extLst>
            </p:cNvPr>
            <p:cNvSpPr/>
            <p:nvPr userDrawn="1"/>
          </p:nvSpPr>
          <p:spPr>
            <a:xfrm>
              <a:off x="4252806" y="3000801"/>
              <a:ext cx="681620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BDCAEEC-332F-4A78-8576-1E170E3D1140}"/>
                </a:ext>
              </a:extLst>
            </p:cNvPr>
            <p:cNvSpPr/>
            <p:nvPr userDrawn="1"/>
          </p:nvSpPr>
          <p:spPr>
            <a:xfrm>
              <a:off x="5052713" y="3000801"/>
              <a:ext cx="447028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F018720-F9BE-49CC-9E7B-B6C84905D4B5}"/>
                </a:ext>
              </a:extLst>
            </p:cNvPr>
            <p:cNvSpPr/>
            <p:nvPr userDrawn="1"/>
          </p:nvSpPr>
          <p:spPr>
            <a:xfrm>
              <a:off x="6042454" y="3000801"/>
              <a:ext cx="447028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3</a:t>
              </a:r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D1F06A0-C786-40B3-B3F4-65121F71973B}"/>
                </a:ext>
              </a:extLst>
            </p:cNvPr>
            <p:cNvSpPr/>
            <p:nvPr userDrawn="1"/>
          </p:nvSpPr>
          <p:spPr>
            <a:xfrm>
              <a:off x="5547583" y="3000801"/>
              <a:ext cx="447028" cy="360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세부</a:t>
              </a:r>
              <a:r>
                <a:rPr lang="en-US" altLang="ko-KR" sz="1200" b="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2</a:t>
              </a:r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5C2497-1D7C-45BC-BFC6-6C4A01742456}"/>
                </a:ext>
              </a:extLst>
            </p:cNvPr>
            <p:cNvSpPr/>
            <p:nvPr userDrawn="1"/>
          </p:nvSpPr>
          <p:spPr>
            <a:xfrm>
              <a:off x="1981722" y="3453890"/>
              <a:ext cx="2958447" cy="365144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차 과제 범위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4EA4C37-8967-4AD9-8952-CB153E015BF0}"/>
                </a:ext>
              </a:extLst>
            </p:cNvPr>
            <p:cNvSpPr/>
            <p:nvPr userDrawn="1"/>
          </p:nvSpPr>
          <p:spPr>
            <a:xfrm>
              <a:off x="5054430" y="3427771"/>
              <a:ext cx="1435053" cy="27535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금번 범위 제외</a:t>
              </a:r>
            </a:p>
          </p:txBody>
        </p:sp>
        <p:sp>
          <p:nvSpPr>
            <p:cNvPr id="53" name="화살표: 아래쪽 52">
              <a:extLst>
                <a:ext uri="{FF2B5EF4-FFF2-40B4-BE49-F238E27FC236}">
                  <a16:creationId xmlns:a16="http://schemas.microsoft.com/office/drawing/2014/main" id="{14F11428-D2BE-4932-9740-8356E2EA82F0}"/>
                </a:ext>
              </a:extLst>
            </p:cNvPr>
            <p:cNvSpPr/>
            <p:nvPr userDrawn="1"/>
          </p:nvSpPr>
          <p:spPr>
            <a:xfrm>
              <a:off x="2116073" y="3988941"/>
              <a:ext cx="265553" cy="2032386"/>
            </a:xfrm>
            <a:prstGeom prst="downArrow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0" dirty="0">
                <a:latin typeface="+mn-ea"/>
                <a:ea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6E8F444-6499-427E-B10B-94996F161B29}"/>
                </a:ext>
              </a:extLst>
            </p:cNvPr>
            <p:cNvSpPr/>
            <p:nvPr userDrawn="1"/>
          </p:nvSpPr>
          <p:spPr>
            <a:xfrm>
              <a:off x="252861" y="2567159"/>
              <a:ext cx="1621362" cy="788199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r">
                <a:lnSpc>
                  <a:spcPct val="50000"/>
                </a:lnSpc>
              </a:pP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     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구분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endParaRPr lang="en-US" altLang="ko-KR" sz="1200" b="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>
                <a:lnSpc>
                  <a:spcPct val="50000"/>
                </a:lnSpc>
              </a:pPr>
              <a:endParaRPr lang="en-US" altLang="ko-KR" sz="1200" b="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l">
                <a:lnSpc>
                  <a:spcPct val="50000"/>
                </a:lnSpc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구분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5F02B00-B3A8-4EC0-A34D-8FDD7B6A2D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2349" y="2580737"/>
              <a:ext cx="1611874" cy="7800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4D673EA-A70D-4371-8180-C2021BB2796A}"/>
                </a:ext>
              </a:extLst>
            </p:cNvPr>
            <p:cNvSpPr/>
            <p:nvPr userDrawn="1"/>
          </p:nvSpPr>
          <p:spPr>
            <a:xfrm>
              <a:off x="246721" y="3429000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4F8931C-A6E7-40C9-A67C-5EAD74E4143F}"/>
                </a:ext>
              </a:extLst>
            </p:cNvPr>
            <p:cNvSpPr/>
            <p:nvPr userDrawn="1"/>
          </p:nvSpPr>
          <p:spPr>
            <a:xfrm>
              <a:off x="246721" y="3900810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4C9C83-126F-4BA9-B1F3-EF8056A5D335}"/>
                </a:ext>
              </a:extLst>
            </p:cNvPr>
            <p:cNvSpPr/>
            <p:nvPr userDrawn="1"/>
          </p:nvSpPr>
          <p:spPr>
            <a:xfrm>
              <a:off x="246721" y="4372482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8807BAF-9AF8-4B9A-9B82-E6031ED9C04A}"/>
                </a:ext>
              </a:extLst>
            </p:cNvPr>
            <p:cNvSpPr/>
            <p:nvPr userDrawn="1"/>
          </p:nvSpPr>
          <p:spPr>
            <a:xfrm>
              <a:off x="246721" y="4844153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4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881B6CA-B7C1-4B86-8B69-3D464169F1FA}"/>
                </a:ext>
              </a:extLst>
            </p:cNvPr>
            <p:cNvSpPr/>
            <p:nvPr userDrawn="1"/>
          </p:nvSpPr>
          <p:spPr>
            <a:xfrm>
              <a:off x="246721" y="5315964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5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C623E01-80BC-4EC1-BC70-84A79A0F61E6}"/>
                </a:ext>
              </a:extLst>
            </p:cNvPr>
            <p:cNvSpPr/>
            <p:nvPr userDrawn="1"/>
          </p:nvSpPr>
          <p:spPr>
            <a:xfrm>
              <a:off x="246720" y="5787497"/>
              <a:ext cx="1627502" cy="396000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기타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BB605981-8F23-426D-AD68-A9C1F2FDA25B}"/>
                </a:ext>
              </a:extLst>
            </p:cNvPr>
            <p:cNvSpPr/>
            <p:nvPr userDrawn="1"/>
          </p:nvSpPr>
          <p:spPr>
            <a:xfrm>
              <a:off x="2309873" y="4720434"/>
              <a:ext cx="1578557" cy="42776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차 과제 범위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통계지표 확대적용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EE61E58-8F83-440C-BD27-090E20F75903}"/>
              </a:ext>
            </a:extLst>
          </p:cNvPr>
          <p:cNvGrpSpPr/>
          <p:nvPr userDrawn="1"/>
        </p:nvGrpSpPr>
        <p:grpSpPr>
          <a:xfrm>
            <a:off x="6645897" y="1214838"/>
            <a:ext cx="3056231" cy="359944"/>
            <a:chOff x="468313" y="1953565"/>
            <a:chExt cx="4422775" cy="35994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4190BDA2-95D6-4F36-ACFD-29ABF78C7D4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A31E7CC-6AB8-419C-BA84-2E5D1E807386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381A203-7297-4417-900E-4982069FC9F1}"/>
              </a:ext>
            </a:extLst>
          </p:cNvPr>
          <p:cNvGrpSpPr/>
          <p:nvPr userDrawn="1"/>
        </p:nvGrpSpPr>
        <p:grpSpPr>
          <a:xfrm>
            <a:off x="200027" y="1217584"/>
            <a:ext cx="6222544" cy="358091"/>
            <a:chOff x="468313" y="1953565"/>
            <a:chExt cx="4422775" cy="358091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1D7283C-E800-439F-B26B-6D7E1B5260AC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3C6E9CB-9458-49C7-8ECD-FEB97AA285A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0" name="부제목 2">
            <a:extLst>
              <a:ext uri="{FF2B5EF4-FFF2-40B4-BE49-F238E27FC236}">
                <a16:creationId xmlns:a16="http://schemas.microsoft.com/office/drawing/2014/main" id="{C76460E6-C028-4859-872C-EBC4A9BEA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EC1D6FC-57DE-40BE-A250-8EEFEC78F536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47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71980E33-21D7-459F-9474-9B26B47C14E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5B16E40-3623-4F3E-A572-52AC0EA63C4A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24317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내용-2:1도형목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405ED9-6BCA-4A80-AC62-B4FCC801B560}"/>
              </a:ext>
            </a:extLst>
          </p:cNvPr>
          <p:cNvGrpSpPr/>
          <p:nvPr userDrawn="1"/>
        </p:nvGrpSpPr>
        <p:grpSpPr>
          <a:xfrm>
            <a:off x="200026" y="1214838"/>
            <a:ext cx="2776084" cy="359944"/>
            <a:chOff x="468313" y="1953565"/>
            <a:chExt cx="4422775" cy="35994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889E178D-3098-40DD-9876-0E949BA58CC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FA8104-E77E-4AD1-942C-D4AFE9F60C6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C7A74D0-3717-4DDC-AA72-3B974D8641BA}"/>
              </a:ext>
            </a:extLst>
          </p:cNvPr>
          <p:cNvGrpSpPr/>
          <p:nvPr userDrawn="1"/>
        </p:nvGrpSpPr>
        <p:grpSpPr>
          <a:xfrm>
            <a:off x="3724872" y="1217584"/>
            <a:ext cx="5981103" cy="358091"/>
            <a:chOff x="468313" y="1953565"/>
            <a:chExt cx="4422775" cy="358091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353AA1A9-24B8-4160-9218-D20E0C220227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D669ED-F6A9-44F9-BF4F-E044788E2497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125222-4A57-4795-8C1D-331F635C890F}"/>
              </a:ext>
            </a:extLst>
          </p:cNvPr>
          <p:cNvSpPr/>
          <p:nvPr userDrawn="1"/>
        </p:nvSpPr>
        <p:spPr>
          <a:xfrm>
            <a:off x="200027" y="1665289"/>
            <a:ext cx="2776084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90AAE91-A3E7-4544-A84D-08FEDD8740F6}"/>
              </a:ext>
            </a:extLst>
          </p:cNvPr>
          <p:cNvSpPr/>
          <p:nvPr userDrawn="1"/>
        </p:nvSpPr>
        <p:spPr>
          <a:xfrm>
            <a:off x="3724872" y="1665287"/>
            <a:ext cx="5977255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0973E1-CFC9-40E8-9D33-DC8387FCA498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8C5234B0-5E1C-470D-87F3-0B698C450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49" name="내용 개체 틀 2">
            <a:extLst>
              <a:ext uri="{FF2B5EF4-FFF2-40B4-BE49-F238E27FC236}">
                <a16:creationId xmlns:a16="http://schemas.microsoft.com/office/drawing/2014/main" id="{46758FBF-21F4-4399-AC76-C40EF48BA9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F9591599-9DFE-4FA6-A4DF-C956736F4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8DB37A72-7CC2-4B7C-A5A9-6B8FB1B37C08}"/>
              </a:ext>
            </a:extLst>
          </p:cNvPr>
          <p:cNvSpPr/>
          <p:nvPr userDrawn="1"/>
        </p:nvSpPr>
        <p:spPr>
          <a:xfrm rot="5400000">
            <a:off x="1885892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747E54C-5281-477A-806D-137D99023A91}"/>
              </a:ext>
            </a:extLst>
          </p:cNvPr>
          <p:cNvGrpSpPr/>
          <p:nvPr userDrawn="1"/>
        </p:nvGrpSpPr>
        <p:grpSpPr>
          <a:xfrm>
            <a:off x="453815" y="4942672"/>
            <a:ext cx="2258905" cy="1231095"/>
            <a:chOff x="6820119" y="1927307"/>
            <a:chExt cx="2498339" cy="1231095"/>
          </a:xfrm>
        </p:grpSpPr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BDC9401C-B5E5-4B44-A402-73A56E6991B6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2734F8B3-EB5F-4C88-810B-B1CDD848D804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127DA9E-77F4-4C81-9080-4635A6802424}"/>
              </a:ext>
            </a:extLst>
          </p:cNvPr>
          <p:cNvGrpSpPr/>
          <p:nvPr userDrawn="1"/>
        </p:nvGrpSpPr>
        <p:grpSpPr>
          <a:xfrm>
            <a:off x="453815" y="1809434"/>
            <a:ext cx="2258905" cy="1231095"/>
            <a:chOff x="6820119" y="1927307"/>
            <a:chExt cx="2498339" cy="1231095"/>
          </a:xfrm>
        </p:grpSpPr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74742664-7732-4F02-AA6A-D08378D30E69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2CD6067A-664B-40C7-B365-DDA52A186AF2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70033AD-AB86-4C20-BF57-9B32CFFCD3EE}"/>
              </a:ext>
            </a:extLst>
          </p:cNvPr>
          <p:cNvGrpSpPr/>
          <p:nvPr userDrawn="1"/>
        </p:nvGrpSpPr>
        <p:grpSpPr>
          <a:xfrm>
            <a:off x="453815" y="3376053"/>
            <a:ext cx="2258905" cy="1231095"/>
            <a:chOff x="6820119" y="1927307"/>
            <a:chExt cx="2498339" cy="1231095"/>
          </a:xfrm>
        </p:grpSpPr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722267EF-FB3B-4A5E-862C-748AAAAD3193}"/>
                </a:ext>
              </a:extLst>
            </p:cNvPr>
            <p:cNvSpPr/>
            <p:nvPr/>
          </p:nvSpPr>
          <p:spPr>
            <a:xfrm>
              <a:off x="6820119" y="2253536"/>
              <a:ext cx="2498339" cy="90486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내용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3: </a:t>
              </a:r>
              <a:r>
                <a:rPr lang="ko-KR" altLang="en-US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</a:t>
              </a:r>
              <a:r>
                <a:rPr lang="en-US" altLang="ko-KR" sz="1200" b="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</a:p>
          </p:txBody>
        </p: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CBF762E4-ECC3-469D-BD79-96D762FC6689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40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8A0C119-4B87-4DF6-8F7F-4BC88E222EF3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29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B1601269-8F52-44A9-B9CC-C1ED78A5E76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D3FE9FE-81CD-4FDA-A1A4-2F90A119FC7B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175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과제범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48B20C1-C446-4345-90BB-1BACC303CE44}"/>
              </a:ext>
            </a:extLst>
          </p:cNvPr>
          <p:cNvGrpSpPr/>
          <p:nvPr userDrawn="1"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7EC988C-8F9F-48FE-87A8-DF0F5A13EAD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58CB7E0-9074-4A69-BE73-F70AC3DC981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</a:t>
              </a:r>
              <a:r>
                <a:rPr lang="ko-KR" altLang="en-US" sz="1600" i="0">
                  <a:solidFill>
                    <a:schemeClr val="tx1"/>
                  </a:solidFill>
                  <a:latin typeface="+mj-ea"/>
                  <a:ea typeface="+mj-ea"/>
                </a:rPr>
                <a:t>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AF3D24A-1C70-454D-9CB3-693C08D246C7}"/>
              </a:ext>
            </a:extLst>
          </p:cNvPr>
          <p:cNvGrpSpPr/>
          <p:nvPr userDrawn="1"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BEBA73A-F338-4748-BBA3-B5F239DAB5C2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A26989-D9CD-4654-9480-3E57FD7D935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4" name="이등변 삼각형 103">
            <a:extLst>
              <a:ext uri="{FF2B5EF4-FFF2-40B4-BE49-F238E27FC236}">
                <a16:creationId xmlns:a16="http://schemas.microsoft.com/office/drawing/2014/main" id="{29E32D64-9D17-4A52-AA9A-BB74463592B9}"/>
              </a:ext>
            </a:extLst>
          </p:cNvPr>
          <p:cNvSpPr/>
          <p:nvPr userDrawn="1"/>
        </p:nvSpPr>
        <p:spPr>
          <a:xfrm rot="5400000">
            <a:off x="3494413" y="3745201"/>
            <a:ext cx="2933048" cy="457971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E5BD9E-39F3-40BF-8D9E-8BC40DF6C1ED}"/>
              </a:ext>
            </a:extLst>
          </p:cNvPr>
          <p:cNvGrpSpPr/>
          <p:nvPr userDrawn="1"/>
        </p:nvGrpSpPr>
        <p:grpSpPr>
          <a:xfrm>
            <a:off x="6132188" y="5338749"/>
            <a:ext cx="2413205" cy="867876"/>
            <a:chOff x="6140193" y="4926928"/>
            <a:chExt cx="2413205" cy="1179096"/>
          </a:xfrm>
          <a:solidFill>
            <a:schemeClr val="accent4"/>
          </a:solidFill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D0D6F656-2476-48F8-9D8B-B773EA9371E5}"/>
                </a:ext>
              </a:extLst>
            </p:cNvPr>
            <p:cNvSpPr/>
            <p:nvPr/>
          </p:nvSpPr>
          <p:spPr>
            <a:xfrm>
              <a:off x="6140193" y="4926928"/>
              <a:ext cx="2413205" cy="11790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254CAA23-1E8B-4186-A0CF-29FB852FEFBA}"/>
                </a:ext>
              </a:extLst>
            </p:cNvPr>
            <p:cNvSpPr/>
            <p:nvPr/>
          </p:nvSpPr>
          <p:spPr>
            <a:xfrm>
              <a:off x="6696618" y="5205143"/>
              <a:ext cx="1300356" cy="71084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최적 운영 조건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Guide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6929C8B-1EC0-4304-9EDD-60A5386F8630}"/>
              </a:ext>
            </a:extLst>
          </p:cNvPr>
          <p:cNvGrpSpPr/>
          <p:nvPr userDrawn="1"/>
        </p:nvGrpSpPr>
        <p:grpSpPr>
          <a:xfrm>
            <a:off x="5401151" y="1871684"/>
            <a:ext cx="3875279" cy="853541"/>
            <a:chOff x="5401151" y="1851244"/>
            <a:chExt cx="3875279" cy="853541"/>
          </a:xfrm>
        </p:grpSpPr>
        <p:sp>
          <p:nvSpPr>
            <p:cNvPr id="109" name="사각형: 둥근 위쪽 모서리 108">
              <a:extLst>
                <a:ext uri="{FF2B5EF4-FFF2-40B4-BE49-F238E27FC236}">
                  <a16:creationId xmlns:a16="http://schemas.microsoft.com/office/drawing/2014/main" id="{F35D5148-5B4B-448C-A168-92F84695EA69}"/>
                </a:ext>
              </a:extLst>
            </p:cNvPr>
            <p:cNvSpPr/>
            <p:nvPr/>
          </p:nvSpPr>
          <p:spPr>
            <a:xfrm>
              <a:off x="5401151" y="1851244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As-Is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 시스템 개선</a:t>
              </a: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D7482F64-B36A-400E-9B5C-74CFFFA618DF}"/>
                </a:ext>
              </a:extLst>
            </p:cNvPr>
            <p:cNvSpPr/>
            <p:nvPr/>
          </p:nvSpPr>
          <p:spPr>
            <a:xfrm>
              <a:off x="5539165" y="213704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Dashboard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및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Alarm Report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효용성 증대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사용자 관리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Point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최소화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57169FB0-318D-4BBF-8E8C-9E7F746B84F4}"/>
              </a:ext>
            </a:extLst>
          </p:cNvPr>
          <p:cNvGrpSpPr/>
          <p:nvPr userDrawn="1"/>
        </p:nvGrpSpPr>
        <p:grpSpPr>
          <a:xfrm>
            <a:off x="5401151" y="2862336"/>
            <a:ext cx="3875279" cy="851607"/>
            <a:chOff x="5401151" y="2872488"/>
            <a:chExt cx="3875279" cy="851607"/>
          </a:xfrm>
        </p:grpSpPr>
        <p:sp>
          <p:nvSpPr>
            <p:cNvPr id="112" name="사각형: 둥근 위쪽 모서리 111">
              <a:extLst>
                <a:ext uri="{FF2B5EF4-FFF2-40B4-BE49-F238E27FC236}">
                  <a16:creationId xmlns:a16="http://schemas.microsoft.com/office/drawing/2014/main" id="{C083FEC2-FD2B-4641-9AF3-5DB0FF923DB3}"/>
                </a:ext>
              </a:extLst>
            </p:cNvPr>
            <p:cNvSpPr/>
            <p:nvPr/>
          </p:nvSpPr>
          <p:spPr>
            <a:xfrm>
              <a:off x="5401151" y="2872488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MCC 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적용 장비 확대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E953A2D-DB3A-4466-B141-B84103453D02}"/>
                </a:ext>
              </a:extLst>
            </p:cNvPr>
            <p:cNvSpPr/>
            <p:nvPr/>
          </p:nvSpPr>
          <p:spPr>
            <a:xfrm>
              <a:off x="5539165" y="315635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Batch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장비 분석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장비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Log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표준화 및 시각화 대상 확대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3FE56D0-4C57-4DA9-9BB3-C317EA72A555}"/>
              </a:ext>
            </a:extLst>
          </p:cNvPr>
          <p:cNvGrpSpPr/>
          <p:nvPr userDrawn="1"/>
        </p:nvGrpSpPr>
        <p:grpSpPr>
          <a:xfrm>
            <a:off x="5401151" y="3851053"/>
            <a:ext cx="3875279" cy="1076969"/>
            <a:chOff x="5401151" y="3897081"/>
            <a:chExt cx="3875279" cy="1076969"/>
          </a:xfrm>
        </p:grpSpPr>
        <p:sp>
          <p:nvSpPr>
            <p:cNvPr id="115" name="사각형: 둥근 위쪽 모서리 114">
              <a:extLst>
                <a:ext uri="{FF2B5EF4-FFF2-40B4-BE49-F238E27FC236}">
                  <a16:creationId xmlns:a16="http://schemas.microsoft.com/office/drawing/2014/main" id="{D790A24A-43EE-4F0E-A9CF-8C7B2415D771}"/>
                </a:ext>
              </a:extLst>
            </p:cNvPr>
            <p:cNvSpPr/>
            <p:nvPr/>
          </p:nvSpPr>
          <p:spPr>
            <a:xfrm>
              <a:off x="5401151" y="3897081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생산성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-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품질 연계 분석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9B0CAA7-B6A3-44CB-9FB5-019904488FC3}"/>
                </a:ext>
              </a:extLst>
            </p:cNvPr>
            <p:cNvSpPr/>
            <p:nvPr/>
          </p:nvSpPr>
          <p:spPr>
            <a:xfrm>
              <a:off x="5539165" y="4182884"/>
              <a:ext cx="3569860" cy="7911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품질 유의차 발생 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Module </a:t>
              </a: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자동 탐색</a:t>
              </a:r>
              <a:endParaRPr lang="en-US" altLang="ko-KR" sz="1200" dirty="0">
                <a:solidFill>
                  <a:schemeClr val="accent5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Module</a:t>
              </a: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별 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PT Golden Tunnel </a:t>
              </a: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분석</a:t>
              </a:r>
              <a:endParaRPr lang="en-US" altLang="ko-KR" sz="1200" dirty="0">
                <a:solidFill>
                  <a:schemeClr val="accent5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생산성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-</a:t>
              </a:r>
              <a:r>
                <a:rPr lang="ko-KR" altLang="en-US" sz="1200" dirty="0">
                  <a:solidFill>
                    <a:schemeClr val="accent5"/>
                  </a:solidFill>
                  <a:latin typeface="+mn-ea"/>
                </a:rPr>
                <a:t>품질 관계모형 </a:t>
              </a:r>
              <a:r>
                <a:rPr lang="en-US" altLang="ko-KR" sz="1200" dirty="0">
                  <a:solidFill>
                    <a:schemeClr val="accent5"/>
                  </a:solidFill>
                  <a:latin typeface="+mn-ea"/>
                </a:rPr>
                <a:t>Simulation</a:t>
              </a:r>
              <a:endParaRPr lang="ko-KR" altLang="en-US" sz="12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77D48EC-D78A-49D8-9EE7-28428165F8C3}"/>
              </a:ext>
            </a:extLst>
          </p:cNvPr>
          <p:cNvCxnSpPr>
            <a:cxnSpLocks/>
          </p:cNvCxnSpPr>
          <p:nvPr/>
        </p:nvCxnSpPr>
        <p:spPr>
          <a:xfrm>
            <a:off x="1008500" y="4174363"/>
            <a:ext cx="350768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2966FD8-F8C7-4EBE-9442-920CF62926DF}"/>
              </a:ext>
            </a:extLst>
          </p:cNvPr>
          <p:cNvSpPr/>
          <p:nvPr/>
        </p:nvSpPr>
        <p:spPr>
          <a:xfrm>
            <a:off x="2021389" y="4199012"/>
            <a:ext cx="1429756" cy="260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적용 장비 확대</a:t>
            </a:r>
            <a:endParaRPr lang="ko-KR" altLang="en-US" sz="1200" i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4CA265B-8FA2-40F9-B787-6FB7150894C9}"/>
              </a:ext>
            </a:extLst>
          </p:cNvPr>
          <p:cNvCxnSpPr>
            <a:cxnSpLocks/>
          </p:cNvCxnSpPr>
          <p:nvPr/>
        </p:nvCxnSpPr>
        <p:spPr>
          <a:xfrm>
            <a:off x="1008500" y="1900702"/>
            <a:ext cx="0" cy="227366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A1DFF2C1-CC60-4903-9145-DD3F723D0A52}"/>
              </a:ext>
            </a:extLst>
          </p:cNvPr>
          <p:cNvSpPr/>
          <p:nvPr/>
        </p:nvSpPr>
        <p:spPr>
          <a:xfrm>
            <a:off x="662100" y="2427600"/>
            <a:ext cx="304574" cy="1376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1200" i="0" dirty="0">
                <a:solidFill>
                  <a:schemeClr val="tx1"/>
                </a:solidFill>
                <a:latin typeface="+mj-ea"/>
                <a:ea typeface="+mj-ea"/>
              </a:rPr>
              <a:t>분석  대상  확장</a:t>
            </a:r>
            <a:endParaRPr lang="en-US" altLang="ko-KR" sz="1200" i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4675B60B-6571-42CA-B1AD-264285608E02}"/>
              </a:ext>
            </a:extLst>
          </p:cNvPr>
          <p:cNvGrpSpPr/>
          <p:nvPr userDrawn="1"/>
        </p:nvGrpSpPr>
        <p:grpSpPr>
          <a:xfrm>
            <a:off x="468311" y="4785802"/>
            <a:ext cx="4229731" cy="1291488"/>
            <a:chOff x="468311" y="1298263"/>
            <a:chExt cx="8610877" cy="1281496"/>
          </a:xfrm>
        </p:grpSpPr>
        <p:sp>
          <p:nvSpPr>
            <p:cNvPr id="129" name="사각형: 둥근 위쪽 모서리 128">
              <a:extLst>
                <a:ext uri="{FF2B5EF4-FFF2-40B4-BE49-F238E27FC236}">
                  <a16:creationId xmlns:a16="http://schemas.microsoft.com/office/drawing/2014/main" id="{1D6FED5D-E73A-4107-9CBA-6F780DFF5D2A}"/>
                </a:ext>
              </a:extLst>
            </p:cNvPr>
            <p:cNvSpPr/>
            <p:nvPr/>
          </p:nvSpPr>
          <p:spPr>
            <a:xfrm>
              <a:off x="2609575" y="1298264"/>
              <a:ext cx="2555506" cy="284281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1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As-Is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0" name="사각형: 둥근 위쪽 모서리 129">
              <a:extLst>
                <a:ext uri="{FF2B5EF4-FFF2-40B4-BE49-F238E27FC236}">
                  <a16:creationId xmlns:a16="http://schemas.microsoft.com/office/drawing/2014/main" id="{5E3D85C3-4047-403B-98F7-57F5BF74EDBE}"/>
                </a:ext>
              </a:extLst>
            </p:cNvPr>
            <p:cNvSpPr/>
            <p:nvPr/>
          </p:nvSpPr>
          <p:spPr>
            <a:xfrm>
              <a:off x="5725394" y="1298263"/>
              <a:ext cx="3290887" cy="284281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To-Be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D6B71B99-3343-45BE-9759-7CD609867D5E}"/>
                </a:ext>
              </a:extLst>
            </p:cNvPr>
            <p:cNvGrpSpPr/>
            <p:nvPr/>
          </p:nvGrpSpPr>
          <p:grpSpPr>
            <a:xfrm>
              <a:off x="468311" y="1702304"/>
              <a:ext cx="8610877" cy="285803"/>
              <a:chOff x="468311" y="1968778"/>
              <a:chExt cx="8610877" cy="285803"/>
            </a:xfrm>
          </p:grpSpPr>
          <p:sp>
            <p:nvSpPr>
              <p:cNvPr id="137" name="사각형: 둥근 위쪽 모서리 136">
                <a:extLst>
                  <a:ext uri="{FF2B5EF4-FFF2-40B4-BE49-F238E27FC236}">
                    <a16:creationId xmlns:a16="http://schemas.microsoft.com/office/drawing/2014/main" id="{9F86D6CB-C712-44E6-8C02-53AB68F72355}"/>
                  </a:ext>
                </a:extLst>
              </p:cNvPr>
              <p:cNvSpPr/>
              <p:nvPr/>
            </p:nvSpPr>
            <p:spPr>
              <a:xfrm>
                <a:off x="468311" y="1968778"/>
                <a:ext cx="1848364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적용장비</a:t>
                </a:r>
              </a:p>
            </p:txBody>
          </p:sp>
          <p:sp>
            <p:nvSpPr>
              <p:cNvPr id="138" name="사각형: 둥근 위쪽 모서리 137">
                <a:extLst>
                  <a:ext uri="{FF2B5EF4-FFF2-40B4-BE49-F238E27FC236}">
                    <a16:creationId xmlns:a16="http://schemas.microsoft.com/office/drawing/2014/main" id="{3CEC0865-390F-496B-B6E7-11627FE888F1}"/>
                  </a:ext>
                </a:extLst>
              </p:cNvPr>
              <p:cNvSpPr/>
              <p:nvPr/>
            </p:nvSpPr>
            <p:spPr>
              <a:xfrm>
                <a:off x="2471817" y="1968778"/>
                <a:ext cx="3290890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Single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장비만 해당</a:t>
                </a:r>
              </a:p>
            </p:txBody>
          </p:sp>
          <p:sp>
            <p:nvSpPr>
              <p:cNvPr id="139" name="사각형: 둥근 위쪽 모서리 138">
                <a:extLst>
                  <a:ext uri="{FF2B5EF4-FFF2-40B4-BE49-F238E27FC236}">
                    <a16:creationId xmlns:a16="http://schemas.microsoft.com/office/drawing/2014/main" id="{AC954CE0-2FC7-40EB-BFDB-48604F024165}"/>
                  </a:ext>
                </a:extLst>
              </p:cNvPr>
              <p:cNvSpPr/>
              <p:nvPr/>
            </p:nvSpPr>
            <p:spPr>
              <a:xfrm>
                <a:off x="5546580" y="1968778"/>
                <a:ext cx="3532608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Single + Batch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</a:t>
                </a:r>
              </a:p>
            </p:txBody>
          </p: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2C23A17-2839-41F1-8F3F-EDE2A119A862}"/>
                </a:ext>
              </a:extLst>
            </p:cNvPr>
            <p:cNvGrpSpPr/>
            <p:nvPr/>
          </p:nvGrpSpPr>
          <p:grpSpPr>
            <a:xfrm>
              <a:off x="468311" y="2079613"/>
              <a:ext cx="8369161" cy="500146"/>
              <a:chOff x="468311" y="1968778"/>
              <a:chExt cx="8369161" cy="489049"/>
            </a:xfrm>
          </p:grpSpPr>
          <p:sp>
            <p:nvSpPr>
              <p:cNvPr id="134" name="사각형: 둥근 위쪽 모서리 133">
                <a:extLst>
                  <a:ext uri="{FF2B5EF4-FFF2-40B4-BE49-F238E27FC236}">
                    <a16:creationId xmlns:a16="http://schemas.microsoft.com/office/drawing/2014/main" id="{B531A7D9-B163-4C18-B834-0DD9BE2EF9CB}"/>
                  </a:ext>
                </a:extLst>
              </p:cNvPr>
              <p:cNvSpPr/>
              <p:nvPr/>
            </p:nvSpPr>
            <p:spPr>
              <a:xfrm>
                <a:off x="468311" y="1968778"/>
                <a:ext cx="1848364" cy="48904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분석대상</a:t>
                </a:r>
              </a:p>
            </p:txBody>
          </p:sp>
          <p:sp>
            <p:nvSpPr>
              <p:cNvPr id="135" name="사각형: 둥근 위쪽 모서리 134">
                <a:extLst>
                  <a:ext uri="{FF2B5EF4-FFF2-40B4-BE49-F238E27FC236}">
                    <a16:creationId xmlns:a16="http://schemas.microsoft.com/office/drawing/2014/main" id="{2516609B-A581-4A9F-9D1A-A5EFD019478B}"/>
                  </a:ext>
                </a:extLst>
              </p:cNvPr>
              <p:cNvSpPr/>
              <p:nvPr/>
            </p:nvSpPr>
            <p:spPr>
              <a:xfrm>
                <a:off x="2471817" y="1968778"/>
                <a:ext cx="3290890" cy="47952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 생산성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Only</a:t>
                </a:r>
                <a:b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(Process Time)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36" name="사각형: 둥근 위쪽 모서리 135">
                <a:extLst>
                  <a:ext uri="{FF2B5EF4-FFF2-40B4-BE49-F238E27FC236}">
                    <a16:creationId xmlns:a16="http://schemas.microsoft.com/office/drawing/2014/main" id="{D4C0C12B-7220-49DA-AA36-11E746C67942}"/>
                  </a:ext>
                </a:extLst>
              </p:cNvPr>
              <p:cNvSpPr/>
              <p:nvPr/>
            </p:nvSpPr>
            <p:spPr>
              <a:xfrm>
                <a:off x="5546584" y="1968778"/>
                <a:ext cx="3290888" cy="489049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생산성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+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품질</a:t>
                </a:r>
                <a:b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(Response, PT1H)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AB438D74-62F3-4C2B-B851-14298F125E65}"/>
                </a:ext>
              </a:extLst>
            </p:cNvPr>
            <p:cNvCxnSpPr>
              <a:cxnSpLocks/>
            </p:cNvCxnSpPr>
            <p:nvPr/>
          </p:nvCxnSpPr>
          <p:spPr>
            <a:xfrm>
              <a:off x="2609575" y="2010666"/>
              <a:ext cx="64067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화살표: 아래쪽 139">
            <a:extLst>
              <a:ext uri="{FF2B5EF4-FFF2-40B4-BE49-F238E27FC236}">
                <a16:creationId xmlns:a16="http://schemas.microsoft.com/office/drawing/2014/main" id="{764052B9-FC67-4286-8395-EFFDFE05C27A}"/>
              </a:ext>
            </a:extLst>
          </p:cNvPr>
          <p:cNvSpPr/>
          <p:nvPr userDrawn="1"/>
        </p:nvSpPr>
        <p:spPr>
          <a:xfrm>
            <a:off x="6737157" y="5086623"/>
            <a:ext cx="1203266" cy="382313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부제목 2">
            <a:extLst>
              <a:ext uri="{FF2B5EF4-FFF2-40B4-BE49-F238E27FC236}">
                <a16:creationId xmlns:a16="http://schemas.microsoft.com/office/drawing/2014/main" id="{7A001B8A-B627-4138-94E5-0A56A7247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D8E93E9-CB92-4826-8BB3-C17004FC57B6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5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8AFB54FE-C9D9-473B-AB1D-01B63274986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51960D08-06EC-4F68-B86A-C4E6E1F41D6B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78D8E09-C8CF-4569-9506-395BF937D668}"/>
              </a:ext>
            </a:extLst>
          </p:cNvPr>
          <p:cNvGrpSpPr/>
          <p:nvPr userDrawn="1"/>
        </p:nvGrpSpPr>
        <p:grpSpPr>
          <a:xfrm>
            <a:off x="1237601" y="2121056"/>
            <a:ext cx="3184849" cy="1890029"/>
            <a:chOff x="1171238" y="2121056"/>
            <a:chExt cx="3184849" cy="1890029"/>
          </a:xfrm>
        </p:grpSpPr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04DE7AA0-EFBA-4961-935F-2E19B3111D7B}"/>
                </a:ext>
              </a:extLst>
            </p:cNvPr>
            <p:cNvSpPr/>
            <p:nvPr userDrawn="1"/>
          </p:nvSpPr>
          <p:spPr>
            <a:xfrm>
              <a:off x="1171239" y="2121056"/>
              <a:ext cx="3184848" cy="1889846"/>
            </a:xfrm>
            <a:prstGeom prst="cube">
              <a:avLst>
                <a:gd name="adj" fmla="val 9058"/>
              </a:avLst>
            </a:prstGeom>
            <a:solidFill>
              <a:schemeClr val="accent1">
                <a:alpha val="50196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16884388-E06A-4A46-B6F3-A248BD0253AB}"/>
                </a:ext>
              </a:extLst>
            </p:cNvPr>
            <p:cNvSpPr/>
            <p:nvPr userDrawn="1"/>
          </p:nvSpPr>
          <p:spPr>
            <a:xfrm>
              <a:off x="1828801" y="2323130"/>
              <a:ext cx="2252106" cy="113733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To-Be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1C302FA7-86BC-42CD-9875-303052E0C4E1}"/>
                </a:ext>
              </a:extLst>
            </p:cNvPr>
            <p:cNvSpPr/>
            <p:nvPr userDrawn="1"/>
          </p:nvSpPr>
          <p:spPr>
            <a:xfrm>
              <a:off x="1171238" y="3355493"/>
              <a:ext cx="901770" cy="655409"/>
            </a:xfrm>
            <a:prstGeom prst="cub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사각형: 둥근 위쪽 모서리 72">
              <a:extLst>
                <a:ext uri="{FF2B5EF4-FFF2-40B4-BE49-F238E27FC236}">
                  <a16:creationId xmlns:a16="http://schemas.microsoft.com/office/drawing/2014/main" id="{930BD193-9270-4A25-AE6D-5B95DBA02343}"/>
                </a:ext>
              </a:extLst>
            </p:cNvPr>
            <p:cNvSpPr/>
            <p:nvPr userDrawn="1"/>
          </p:nvSpPr>
          <p:spPr>
            <a:xfrm>
              <a:off x="1171238" y="3578425"/>
              <a:ext cx="683153" cy="31363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As-Is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8AE08637-1823-4C03-B308-5A2F3BC87388}"/>
                </a:ext>
              </a:extLst>
            </p:cNvPr>
            <p:cNvSpPr/>
            <p:nvPr userDrawn="1"/>
          </p:nvSpPr>
          <p:spPr>
            <a:xfrm>
              <a:off x="1171238" y="2121057"/>
              <a:ext cx="901770" cy="1408247"/>
            </a:xfrm>
            <a:prstGeom prst="cube">
              <a:avLst>
                <a:gd name="adj" fmla="val 17866"/>
              </a:avLst>
            </a:prstGeom>
            <a:solidFill>
              <a:schemeClr val="accent1">
                <a:alpha val="49804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8D148FC1-716B-4FF7-8E03-55E32D6409CB}"/>
                </a:ext>
              </a:extLst>
            </p:cNvPr>
            <p:cNvSpPr/>
            <p:nvPr userDrawn="1"/>
          </p:nvSpPr>
          <p:spPr>
            <a:xfrm>
              <a:off x="1911542" y="3355493"/>
              <a:ext cx="2444544" cy="655592"/>
            </a:xfrm>
            <a:prstGeom prst="cube">
              <a:avLst/>
            </a:prstGeom>
            <a:solidFill>
              <a:schemeClr val="accent1">
                <a:alpha val="50196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121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알고리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7FD853-F306-45E2-B03D-928E28E71C92}"/>
              </a:ext>
            </a:extLst>
          </p:cNvPr>
          <p:cNvGrpSpPr/>
          <p:nvPr userDrawn="1"/>
        </p:nvGrpSpPr>
        <p:grpSpPr>
          <a:xfrm>
            <a:off x="5289857" y="1808163"/>
            <a:ext cx="4155463" cy="4269960"/>
            <a:chOff x="5529944" y="1818947"/>
            <a:chExt cx="4155463" cy="4259176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043D687-B07B-4C56-B4C4-0631C8BF3791}"/>
                </a:ext>
              </a:extLst>
            </p:cNvPr>
            <p:cNvSpPr/>
            <p:nvPr userDrawn="1"/>
          </p:nvSpPr>
          <p:spPr>
            <a:xfrm>
              <a:off x="5827249" y="1818947"/>
              <a:ext cx="3560852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en-US" altLang="ko-KR" sz="1400" b="0" i="1" dirty="0">
                  <a:solidFill>
                    <a:schemeClr val="accent3"/>
                  </a:solidFill>
                  <a:latin typeface="+mj-ea"/>
                  <a:ea typeface="+mj-ea"/>
                </a:rPr>
                <a:t>“</a:t>
              </a:r>
              <a:r>
                <a:rPr lang="ko-KR" altLang="en-US" sz="1400" b="0" i="1" dirty="0">
                  <a:solidFill>
                    <a:schemeClr val="accent3"/>
                  </a:solidFill>
                  <a:latin typeface="+mj-ea"/>
                  <a:ea typeface="+mj-ea"/>
                </a:rPr>
                <a:t>메시지</a:t>
              </a:r>
              <a:r>
                <a:rPr lang="en-US" altLang="ko-KR" sz="1400" b="0" i="1" dirty="0">
                  <a:solidFill>
                    <a:schemeClr val="accent3"/>
                  </a:solidFill>
                  <a:latin typeface="+mj-ea"/>
                  <a:ea typeface="+mj-ea"/>
                </a:rPr>
                <a:t>1”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0E523E9-5A5D-4159-91DF-980A8E487C5D}"/>
                </a:ext>
              </a:extLst>
            </p:cNvPr>
            <p:cNvSpPr/>
            <p:nvPr userDrawn="1"/>
          </p:nvSpPr>
          <p:spPr>
            <a:xfrm>
              <a:off x="5529944" y="2205415"/>
              <a:ext cx="4155462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※ </a:t>
              </a: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중요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CA13269-7821-46D5-AC19-EB3BC410E172}"/>
                </a:ext>
              </a:extLst>
            </p:cNvPr>
            <p:cNvSpPr/>
            <p:nvPr userDrawn="1"/>
          </p:nvSpPr>
          <p:spPr>
            <a:xfrm>
              <a:off x="5529944" y="2669885"/>
              <a:ext cx="4155462" cy="29140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228600" indent="-228600">
                <a:spcBef>
                  <a:spcPts val="1600"/>
                </a:spcBef>
                <a:buAutoNum type="arabicParenBoth"/>
                <a:tabLst>
                  <a:tab pos="90488" algn="l"/>
                </a:tabLst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단계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</a:p>
            <a:p>
              <a:pPr marL="228600" indent="-228600">
                <a:spcBef>
                  <a:spcPts val="1600"/>
                </a:spcBef>
                <a:buAutoNum type="arabicParenBoth"/>
                <a:tabLst>
                  <a:tab pos="90488" algn="l"/>
                </a:tabLst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단계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2</a:t>
              </a:r>
            </a:p>
            <a:p>
              <a:pPr marL="228600" indent="-228600">
                <a:spcBef>
                  <a:spcPts val="1600"/>
                </a:spcBef>
                <a:buAutoNum type="arabicParenBoth"/>
                <a:tabLst>
                  <a:tab pos="90488" algn="l"/>
                </a:tabLst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단계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3</a:t>
              </a:r>
            </a:p>
            <a:p>
              <a:pPr marL="228600" indent="-228600">
                <a:spcBef>
                  <a:spcPts val="1600"/>
                </a:spcBef>
                <a:buAutoNum type="arabicParenBoth"/>
                <a:tabLst>
                  <a:tab pos="90488" algn="l"/>
                </a:tabLst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단계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4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0898D318-B1B9-434B-87FB-0B9A92FBE7D9}"/>
                </a:ext>
              </a:extLst>
            </p:cNvPr>
            <p:cNvSpPr/>
            <p:nvPr userDrawn="1"/>
          </p:nvSpPr>
          <p:spPr>
            <a:xfrm>
              <a:off x="5529944" y="5816297"/>
              <a:ext cx="4155463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＊참조</a:t>
              </a: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E4454A7-C82F-42C1-9302-5E4B14A3ECC6}"/>
              </a:ext>
            </a:extLst>
          </p:cNvPr>
          <p:cNvGrpSpPr/>
          <p:nvPr userDrawn="1"/>
        </p:nvGrpSpPr>
        <p:grpSpPr>
          <a:xfrm>
            <a:off x="178758" y="1665288"/>
            <a:ext cx="4600465" cy="4623751"/>
            <a:chOff x="178758" y="1752236"/>
            <a:chExt cx="4600465" cy="4536803"/>
          </a:xfrm>
        </p:grpSpPr>
        <p:sp>
          <p:nvSpPr>
            <p:cNvPr id="74" name="화살표: 오각형 73">
              <a:extLst>
                <a:ext uri="{FF2B5EF4-FFF2-40B4-BE49-F238E27FC236}">
                  <a16:creationId xmlns:a16="http://schemas.microsoft.com/office/drawing/2014/main" id="{6E8ED073-F567-4D34-86BB-462739284225}"/>
                </a:ext>
              </a:extLst>
            </p:cNvPr>
            <p:cNvSpPr/>
            <p:nvPr userDrawn="1"/>
          </p:nvSpPr>
          <p:spPr>
            <a:xfrm>
              <a:off x="178758" y="1752236"/>
              <a:ext cx="4600465" cy="4536803"/>
            </a:xfrm>
            <a:prstGeom prst="homePlate">
              <a:avLst>
                <a:gd name="adj" fmla="val 16580"/>
              </a:avLst>
            </a:prstGeom>
            <a:gradFill>
              <a:gsLst>
                <a:gs pos="0">
                  <a:schemeClr val="bg1"/>
                </a:gs>
                <a:gs pos="54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488" indent="-90488" algn="ctr">
                <a:buFont typeface="Arial" panose="020B0604020202020204" pitchFamily="34" charset="0"/>
                <a:buChar char="•"/>
              </a:pPr>
              <a:endParaRPr lang="en-US" altLang="ko-KR" sz="1300" b="0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8D25813-24B1-4AA4-A022-D12C1D4604D8}"/>
                </a:ext>
              </a:extLst>
            </p:cNvPr>
            <p:cNvSpPr/>
            <p:nvPr userDrawn="1"/>
          </p:nvSpPr>
          <p:spPr>
            <a:xfrm>
              <a:off x="301232" y="1978967"/>
              <a:ext cx="1130078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ko-KR" altLang="en-US" sz="1200" b="0" u="sng" dirty="0">
                  <a:solidFill>
                    <a:schemeClr val="tx1"/>
                  </a:solidFill>
                  <a:latin typeface="+mj-ea"/>
                  <a:ea typeface="+mj-ea"/>
                </a:rPr>
                <a:t>알고리즘</a:t>
              </a:r>
              <a:endParaRPr lang="en-US" altLang="ko-KR" sz="1200" b="0" u="sng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8585330-9484-48A2-BADF-4600C2982538}"/>
                </a:ext>
              </a:extLst>
            </p:cNvPr>
            <p:cNvSpPr/>
            <p:nvPr userDrawn="1"/>
          </p:nvSpPr>
          <p:spPr>
            <a:xfrm>
              <a:off x="286713" y="2281444"/>
              <a:ext cx="11445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Random</a:t>
              </a:r>
            </a:p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Forest</a:t>
              </a:r>
              <a:endParaRPr lang="ko-KR" altLang="en-US" sz="12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989B7EC-7649-43E3-8914-10F7E4A635EB}"/>
                </a:ext>
              </a:extLst>
            </p:cNvPr>
            <p:cNvSpPr/>
            <p:nvPr userDrawn="1"/>
          </p:nvSpPr>
          <p:spPr>
            <a:xfrm>
              <a:off x="286713" y="3657393"/>
              <a:ext cx="11445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LASSO</a:t>
              </a:r>
              <a:endParaRPr lang="ko-KR" altLang="en-US" sz="12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9DB56A88-9FC0-4800-95AE-5BA4A229C8BD}"/>
                </a:ext>
              </a:extLst>
            </p:cNvPr>
            <p:cNvSpPr/>
            <p:nvPr userDrawn="1"/>
          </p:nvSpPr>
          <p:spPr>
            <a:xfrm>
              <a:off x="286713" y="4989272"/>
              <a:ext cx="11445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SVM-RFE</a:t>
              </a:r>
              <a:endParaRPr lang="ko-KR" altLang="en-US" sz="12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E090E70-BAD3-4783-A4FD-7B2418FAE416}"/>
                </a:ext>
              </a:extLst>
            </p:cNvPr>
            <p:cNvSpPr/>
            <p:nvPr userDrawn="1"/>
          </p:nvSpPr>
          <p:spPr>
            <a:xfrm>
              <a:off x="1773633" y="2281444"/>
              <a:ext cx="22006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정확도 감소의 평균</a:t>
              </a:r>
              <a:endParaRPr lang="en-US" altLang="ko-KR" sz="1200" b="0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(Mean of Accuracy’s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Decrease)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5B1B184-347F-43C8-97AB-19E34435A9DD}"/>
                </a:ext>
              </a:extLst>
            </p:cNvPr>
            <p:cNvSpPr/>
            <p:nvPr userDrawn="1"/>
          </p:nvSpPr>
          <p:spPr>
            <a:xfrm>
              <a:off x="1773633" y="3657393"/>
              <a:ext cx="22006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회귀계수 절대값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(Absolute Value of 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Coefficient)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6EE3223-4021-4221-8A83-F6E99C5DB088}"/>
                </a:ext>
              </a:extLst>
            </p:cNvPr>
            <p:cNvSpPr/>
            <p:nvPr userDrawn="1"/>
          </p:nvSpPr>
          <p:spPr>
            <a:xfrm>
              <a:off x="1773633" y="4989272"/>
              <a:ext cx="2200697" cy="9989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SVM </a:t>
              </a:r>
              <a:r>
                <a:rPr lang="ko-KR" altLang="en-US" sz="1200" b="0" dirty="0">
                  <a:solidFill>
                    <a:schemeClr val="tx1"/>
                  </a:solidFill>
                  <a:latin typeface="+mn-ea"/>
                  <a:ea typeface="+mn-ea"/>
                </a:rPr>
                <a:t>가중 벡터</a:t>
              </a:r>
              <a:b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200" b="0" dirty="0">
                  <a:solidFill>
                    <a:schemeClr val="tx1"/>
                  </a:solidFill>
                  <a:latin typeface="+mn-ea"/>
                  <a:ea typeface="+mn-ea"/>
                </a:rPr>
                <a:t>(SVM Weighted Vector)</a:t>
              </a:r>
              <a:endParaRPr lang="ko-KR" altLang="en-US" sz="1200" b="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23FDC8AC-5483-4AF2-983C-8EDCE73DA528}"/>
                </a:ext>
              </a:extLst>
            </p:cNvPr>
            <p:cNvSpPr/>
            <p:nvPr userDrawn="1"/>
          </p:nvSpPr>
          <p:spPr>
            <a:xfrm>
              <a:off x="1777835" y="1978967"/>
              <a:ext cx="2202201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ko-KR" altLang="en-US" sz="1200" b="0" u="sng" dirty="0">
                  <a:solidFill>
                    <a:schemeClr val="tx1"/>
                  </a:solidFill>
                  <a:latin typeface="+mj-ea"/>
                  <a:ea typeface="+mj-ea"/>
                </a:rPr>
                <a:t>변수 중요도 기준</a:t>
              </a:r>
              <a:endParaRPr lang="en-US" altLang="ko-KR" sz="1200" b="0" u="sng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8A2701E-BF09-4267-87A5-96A4C409A947}"/>
                </a:ext>
              </a:extLst>
            </p:cNvPr>
            <p:cNvCxnSpPr>
              <a:stCxn id="79" idx="3"/>
              <a:endCxn id="82" idx="1"/>
            </p:cNvCxnSpPr>
            <p:nvPr userDrawn="1"/>
          </p:nvCxnSpPr>
          <p:spPr>
            <a:xfrm>
              <a:off x="1431310" y="2780927"/>
              <a:ext cx="34232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6FA5294E-D070-47B3-BFB4-7B6BCFB25D4E}"/>
                </a:ext>
              </a:extLst>
            </p:cNvPr>
            <p:cNvCxnSpPr/>
            <p:nvPr userDrawn="1"/>
          </p:nvCxnSpPr>
          <p:spPr>
            <a:xfrm>
              <a:off x="1431310" y="4168063"/>
              <a:ext cx="34232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378352D3-4778-4813-B3B5-D1EA22ADB514}"/>
                </a:ext>
              </a:extLst>
            </p:cNvPr>
            <p:cNvCxnSpPr/>
            <p:nvPr userDrawn="1"/>
          </p:nvCxnSpPr>
          <p:spPr>
            <a:xfrm>
              <a:off x="1431310" y="5488755"/>
              <a:ext cx="342323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48B20C1-C446-4345-90BB-1BACC303CE44}"/>
              </a:ext>
            </a:extLst>
          </p:cNvPr>
          <p:cNvGrpSpPr/>
          <p:nvPr userDrawn="1"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27EC988C-8F9F-48FE-87A8-DF0F5A13EAD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58CB7E0-9074-4A69-BE73-F70AC3DC981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</a:t>
              </a:r>
              <a:r>
                <a:rPr lang="ko-KR" altLang="en-US" sz="1600" i="0">
                  <a:solidFill>
                    <a:schemeClr val="tx1"/>
                  </a:solidFill>
                  <a:latin typeface="+mj-ea"/>
                  <a:ea typeface="+mj-ea"/>
                </a:rPr>
                <a:t>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EAF3D24A-1C70-454D-9CB3-693C08D246C7}"/>
              </a:ext>
            </a:extLst>
          </p:cNvPr>
          <p:cNvGrpSpPr/>
          <p:nvPr userDrawn="1"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5BEBA73A-F338-4748-BBA3-B5F239DAB5C2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4CA26989-D9CD-4654-9480-3E57FD7D935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부제목 2">
            <a:extLst>
              <a:ext uri="{FF2B5EF4-FFF2-40B4-BE49-F238E27FC236}">
                <a16:creationId xmlns:a16="http://schemas.microsoft.com/office/drawing/2014/main" id="{77010BD3-0365-45A7-A745-ACE48871C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D9859CC-D6DD-43DA-8B10-B13D77DDA183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5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2FBAC323-DB12-4B98-9313-3B8F5CEDA0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004E120-FFEE-46C5-97B4-1D5E39E88F14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934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33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1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200">
                <a:latin typeface="+mj-ea"/>
                <a:ea typeface="+mj-ea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B41B0789-558D-49D2-A76B-8AAD4BA8E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45B047-7E5E-4476-AD28-D6859FFC184C}"/>
              </a:ext>
            </a:extLst>
          </p:cNvPr>
          <p:cNvGrpSpPr/>
          <p:nvPr userDrawn="1"/>
        </p:nvGrpSpPr>
        <p:grpSpPr>
          <a:xfrm>
            <a:off x="200025" y="6347279"/>
            <a:ext cx="9542867" cy="321807"/>
            <a:chOff x="200025" y="6347279"/>
            <a:chExt cx="9542867" cy="321807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67460C2-3284-4A73-B1AB-1CC9952E41B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28857" y="6358159"/>
              <a:ext cx="314035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B31EFE9-B8B4-4103-8116-32C6BD85AD63}"/>
                </a:ext>
              </a:extLst>
            </p:cNvPr>
            <p:cNvSpPr/>
            <p:nvPr userDrawn="1"/>
          </p:nvSpPr>
          <p:spPr>
            <a:xfrm>
              <a:off x="200025" y="6347279"/>
              <a:ext cx="9023004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/>
                </a:gs>
                <a:gs pos="33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379300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과제일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2272E8-27D5-4605-B5A4-4997CB55EB4B}"/>
              </a:ext>
            </a:extLst>
          </p:cNvPr>
          <p:cNvGrpSpPr/>
          <p:nvPr userDrawn="1"/>
        </p:nvGrpSpPr>
        <p:grpSpPr>
          <a:xfrm>
            <a:off x="6709723" y="1733531"/>
            <a:ext cx="2928578" cy="1887896"/>
            <a:chOff x="7080155" y="1733531"/>
            <a:chExt cx="2396349" cy="1887896"/>
          </a:xfrm>
        </p:grpSpPr>
        <p:sp>
          <p:nvSpPr>
            <p:cNvPr id="26" name="화살표: 오각형 25">
              <a:extLst>
                <a:ext uri="{FF2B5EF4-FFF2-40B4-BE49-F238E27FC236}">
                  <a16:creationId xmlns:a16="http://schemas.microsoft.com/office/drawing/2014/main" id="{6CCFE782-293D-46A5-8A7D-3A8BDAC5CDCA}"/>
                </a:ext>
              </a:extLst>
            </p:cNvPr>
            <p:cNvSpPr/>
            <p:nvPr userDrawn="1"/>
          </p:nvSpPr>
          <p:spPr>
            <a:xfrm>
              <a:off x="7080155" y="2058496"/>
              <a:ext cx="2396349" cy="393071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시스템화</a:t>
              </a:r>
            </a:p>
          </p:txBody>
        </p:sp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7C37199B-B21D-4D86-AA57-68047283E584}"/>
                </a:ext>
              </a:extLst>
            </p:cNvPr>
            <p:cNvSpPr/>
            <p:nvPr userDrawn="1"/>
          </p:nvSpPr>
          <p:spPr>
            <a:xfrm>
              <a:off x="7080155" y="2800458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시스템 개발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(`17.09 ~ `17.11 )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1" name="사각형: 둥근 위쪽 모서리 40">
              <a:extLst>
                <a:ext uri="{FF2B5EF4-FFF2-40B4-BE49-F238E27FC236}">
                  <a16:creationId xmlns:a16="http://schemas.microsoft.com/office/drawing/2014/main" id="{81A88A23-CDAA-4BEE-90A2-B01E06B98A62}"/>
                </a:ext>
              </a:extLst>
            </p:cNvPr>
            <p:cNvSpPr/>
            <p:nvPr userDrawn="1"/>
          </p:nvSpPr>
          <p:spPr>
            <a:xfrm>
              <a:off x="7080155" y="3335624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검증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안정화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(`17.11 ~ `17.12 )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4" name="사각형: 둥근 위쪽 모서리 43">
              <a:extLst>
                <a:ext uri="{FF2B5EF4-FFF2-40B4-BE49-F238E27FC236}">
                  <a16:creationId xmlns:a16="http://schemas.microsoft.com/office/drawing/2014/main" id="{B3181FEF-68C8-4C69-8A2D-22F1132BBE26}"/>
                </a:ext>
              </a:extLst>
            </p:cNvPr>
            <p:cNvSpPr/>
            <p:nvPr userDrawn="1"/>
          </p:nvSpPr>
          <p:spPr>
            <a:xfrm>
              <a:off x="7080155" y="1733531"/>
              <a:ext cx="1106554" cy="3202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(`17.09 ~ `17.12)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D3DD59-D45B-45A1-B8F4-915B86318920}"/>
              </a:ext>
            </a:extLst>
          </p:cNvPr>
          <p:cNvGrpSpPr/>
          <p:nvPr userDrawn="1"/>
        </p:nvGrpSpPr>
        <p:grpSpPr>
          <a:xfrm>
            <a:off x="245969" y="1728923"/>
            <a:ext cx="3039275" cy="3985828"/>
            <a:chOff x="643995" y="1728923"/>
            <a:chExt cx="2486928" cy="3985828"/>
          </a:xfrm>
        </p:grpSpPr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70997BF4-AC11-472B-AAD4-ED48924599CD}"/>
                </a:ext>
              </a:extLst>
            </p:cNvPr>
            <p:cNvSpPr/>
            <p:nvPr userDrawn="1"/>
          </p:nvSpPr>
          <p:spPr>
            <a:xfrm>
              <a:off x="689283" y="2045014"/>
              <a:ext cx="2396349" cy="393071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/>
                <a:t>자품질</a:t>
              </a:r>
              <a:endParaRPr lang="ko-KR" altLang="en-US" sz="120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E6133F4-5F55-4BBE-9479-6F3AD3A1047F}"/>
                </a:ext>
              </a:extLst>
            </p:cNvPr>
            <p:cNvGrpSpPr/>
            <p:nvPr userDrawn="1"/>
          </p:nvGrpSpPr>
          <p:grpSpPr>
            <a:xfrm>
              <a:off x="643996" y="2918860"/>
              <a:ext cx="2486927" cy="1394586"/>
              <a:chOff x="643996" y="2918860"/>
              <a:chExt cx="2486927" cy="1394586"/>
            </a:xfrm>
          </p:grpSpPr>
          <p:sp>
            <p:nvSpPr>
              <p:cNvPr id="29" name="사각형: 둥근 위쪽 모서리 28">
                <a:extLst>
                  <a:ext uri="{FF2B5EF4-FFF2-40B4-BE49-F238E27FC236}">
                    <a16:creationId xmlns:a16="http://schemas.microsoft.com/office/drawing/2014/main" id="{5F10A082-8095-468A-A8B4-58DECFE4DA03}"/>
                  </a:ext>
                </a:extLst>
              </p:cNvPr>
              <p:cNvSpPr/>
              <p:nvPr/>
            </p:nvSpPr>
            <p:spPr>
              <a:xfrm>
                <a:off x="643996" y="2918860"/>
                <a:ext cx="2367203" cy="285803"/>
              </a:xfrm>
              <a:prstGeom prst="round2SameRect">
                <a:avLst>
                  <a:gd name="adj1" fmla="val 27364"/>
                  <a:gd name="adj2" fmla="val 27364"/>
                </a:avLst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1-1. Mart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구축 및 탐색적 데이터 분석</a:t>
                </a:r>
              </a:p>
            </p:txBody>
          </p:sp>
          <p:sp>
            <p:nvSpPr>
              <p:cNvPr id="30" name="사각형: 둥근 위쪽 모서리 29">
                <a:extLst>
                  <a:ext uri="{FF2B5EF4-FFF2-40B4-BE49-F238E27FC236}">
                    <a16:creationId xmlns:a16="http://schemas.microsoft.com/office/drawing/2014/main" id="{3B949754-47D4-4C84-917B-7F00BEC33E2C}"/>
                  </a:ext>
                </a:extLst>
              </p:cNvPr>
              <p:cNvSpPr/>
              <p:nvPr/>
            </p:nvSpPr>
            <p:spPr>
              <a:xfrm>
                <a:off x="643996" y="3186160"/>
                <a:ext cx="2486927" cy="1127286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현업 인터뷰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분석 시나리오 작성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분석대상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TECH/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장비 선정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분석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Mart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구축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,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데이터 </a:t>
                </a:r>
                <a:r>
                  <a:rPr lang="ko-KR" altLang="en-US" sz="1000" dirty="0" err="1">
                    <a:solidFill>
                      <a:schemeClr val="tx1"/>
                    </a:solidFill>
                    <a:latin typeface="+mn-ea"/>
                  </a:rPr>
                  <a:t>전처리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(Response)</a:t>
                </a: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 err="1">
                    <a:solidFill>
                      <a:schemeClr val="tx1"/>
                    </a:solidFill>
                    <a:latin typeface="+mn-ea"/>
                  </a:rPr>
                  <a:t>장비별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Response/PT1H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활용방안 탐색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장비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Module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기준정보 검토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0FD15D1-8EA0-4E27-8F13-BCF4F44C23F8}"/>
                </a:ext>
              </a:extLst>
            </p:cNvPr>
            <p:cNvGrpSpPr/>
            <p:nvPr userDrawn="1"/>
          </p:nvGrpSpPr>
          <p:grpSpPr>
            <a:xfrm>
              <a:off x="643995" y="4494748"/>
              <a:ext cx="2486927" cy="1220003"/>
              <a:chOff x="643996" y="2918860"/>
              <a:chExt cx="2486927" cy="1220003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3861F269-2856-4CAD-8D92-62383A4529D4}"/>
                  </a:ext>
                </a:extLst>
              </p:cNvPr>
              <p:cNvSpPr/>
              <p:nvPr/>
            </p:nvSpPr>
            <p:spPr>
              <a:xfrm>
                <a:off x="643996" y="2918860"/>
                <a:ext cx="2367203" cy="285803"/>
              </a:xfrm>
              <a:prstGeom prst="round2SameRect">
                <a:avLst>
                  <a:gd name="adj1" fmla="val 27364"/>
                  <a:gd name="adj2" fmla="val 27364"/>
                </a:avLst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1-2.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장비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품질 유의차 분석</a:t>
                </a:r>
              </a:p>
            </p:txBody>
          </p:sp>
          <p:sp>
            <p:nvSpPr>
              <p:cNvPr id="33" name="사각형: 둥근 위쪽 모서리 32">
                <a:extLst>
                  <a:ext uri="{FF2B5EF4-FFF2-40B4-BE49-F238E27FC236}">
                    <a16:creationId xmlns:a16="http://schemas.microsoft.com/office/drawing/2014/main" id="{8893111B-8756-40EB-8889-EAD6A8AE58E1}"/>
                  </a:ext>
                </a:extLst>
              </p:cNvPr>
              <p:cNvSpPr/>
              <p:nvPr/>
            </p:nvSpPr>
            <p:spPr>
              <a:xfrm>
                <a:off x="643996" y="3186160"/>
                <a:ext cx="2486927" cy="9527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Good/Bad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별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(Sub)Module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PT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유의차 분석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시각화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(Boxplot + Scatterplot)</a:t>
                </a: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유의차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Scoring &amp; Ranking</a:t>
                </a:r>
              </a:p>
            </p:txBody>
          </p:sp>
        </p:grp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AA7ADBD5-4630-4267-A503-B9529467758B}"/>
                </a:ext>
              </a:extLst>
            </p:cNvPr>
            <p:cNvSpPr/>
            <p:nvPr userDrawn="1"/>
          </p:nvSpPr>
          <p:spPr>
            <a:xfrm>
              <a:off x="689283" y="1728923"/>
              <a:ext cx="1932100" cy="3202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i="1" dirty="0">
                  <a:solidFill>
                    <a:schemeClr val="tx1"/>
                  </a:solidFill>
                  <a:latin typeface="+mj-ea"/>
                  <a:ea typeface="+mj-ea"/>
                </a:rPr>
                <a:t>Phase 1 (`17.06 ~ `17.07)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B8FECA8-7E6A-46C4-B408-58A9FD44F68E}"/>
              </a:ext>
            </a:extLst>
          </p:cNvPr>
          <p:cNvGrpSpPr/>
          <p:nvPr userDrawn="1"/>
        </p:nvGrpSpPr>
        <p:grpSpPr>
          <a:xfrm>
            <a:off x="3337355" y="1728923"/>
            <a:ext cx="3039275" cy="4124440"/>
            <a:chOff x="3735381" y="1728923"/>
            <a:chExt cx="2486928" cy="4124440"/>
          </a:xfrm>
        </p:grpSpPr>
        <p:sp>
          <p:nvSpPr>
            <p:cNvPr id="25" name="화살표: 오각형 24">
              <a:extLst>
                <a:ext uri="{FF2B5EF4-FFF2-40B4-BE49-F238E27FC236}">
                  <a16:creationId xmlns:a16="http://schemas.microsoft.com/office/drawing/2014/main" id="{356CB8DB-AF6B-4912-AE62-C25CFC20BD10}"/>
                </a:ext>
              </a:extLst>
            </p:cNvPr>
            <p:cNvSpPr/>
            <p:nvPr userDrawn="1"/>
          </p:nvSpPr>
          <p:spPr>
            <a:xfrm>
              <a:off x="3787716" y="2053807"/>
              <a:ext cx="2396349" cy="393071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검증</a:t>
              </a:r>
              <a:r>
                <a:rPr lang="en-US" altLang="ko-KR" sz="1200" dirty="0">
                  <a:latin typeface="+mn-ea"/>
                  <a:ea typeface="+mn-ea"/>
                </a:rPr>
                <a:t>/</a:t>
              </a:r>
              <a:r>
                <a:rPr lang="ko-KR" altLang="en-US" sz="1200" dirty="0">
                  <a:latin typeface="+mn-ea"/>
                  <a:ea typeface="+mn-ea"/>
                </a:rPr>
                <a:t>정교화 및 개발 요건 정의</a:t>
              </a: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0070ED3-D459-41B6-9C93-CDD1887FE402}"/>
                </a:ext>
              </a:extLst>
            </p:cNvPr>
            <p:cNvGrpSpPr/>
            <p:nvPr userDrawn="1"/>
          </p:nvGrpSpPr>
          <p:grpSpPr>
            <a:xfrm>
              <a:off x="3735382" y="2918860"/>
              <a:ext cx="2486927" cy="1220003"/>
              <a:chOff x="643996" y="2918860"/>
              <a:chExt cx="2486927" cy="1220003"/>
            </a:xfrm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33EB3730-D388-4F7D-AE98-5B40D2ADCD24}"/>
                  </a:ext>
                </a:extLst>
              </p:cNvPr>
              <p:cNvSpPr/>
              <p:nvPr/>
            </p:nvSpPr>
            <p:spPr>
              <a:xfrm>
                <a:off x="643996" y="2918860"/>
                <a:ext cx="2367203" cy="285803"/>
              </a:xfrm>
              <a:prstGeom prst="round2SameRect">
                <a:avLst>
                  <a:gd name="adj1" fmla="val 27364"/>
                  <a:gd name="adj2" fmla="val 27364"/>
                </a:avLst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2-1.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생산성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-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품질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Simulation</a:t>
                </a:r>
                <a:endParaRPr lang="ko-KR" altLang="en-US" sz="12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사각형: 둥근 위쪽 모서리 35">
                <a:extLst>
                  <a:ext uri="{FF2B5EF4-FFF2-40B4-BE49-F238E27FC236}">
                    <a16:creationId xmlns:a16="http://schemas.microsoft.com/office/drawing/2014/main" id="{DAE90B06-B146-46FB-BE47-CA8E4A5A9193}"/>
                  </a:ext>
                </a:extLst>
              </p:cNvPr>
              <p:cNvSpPr/>
              <p:nvPr/>
            </p:nvSpPr>
            <p:spPr>
              <a:xfrm>
                <a:off x="643996" y="3186160"/>
                <a:ext cx="2486927" cy="9527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생산성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-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품질 관계모형 정의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APW Trend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과 비교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시나리오 및 시스템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UI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정의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CBC1045-4349-407F-A94A-939757E731BC}"/>
                </a:ext>
              </a:extLst>
            </p:cNvPr>
            <p:cNvGrpSpPr/>
            <p:nvPr userDrawn="1"/>
          </p:nvGrpSpPr>
          <p:grpSpPr>
            <a:xfrm>
              <a:off x="3735381" y="4494748"/>
              <a:ext cx="2486927" cy="1358615"/>
              <a:chOff x="643996" y="2918860"/>
              <a:chExt cx="2486927" cy="1358615"/>
            </a:xfrm>
          </p:grpSpPr>
          <p:sp>
            <p:nvSpPr>
              <p:cNvPr id="38" name="사각형: 둥근 위쪽 모서리 37">
                <a:extLst>
                  <a:ext uri="{FF2B5EF4-FFF2-40B4-BE49-F238E27FC236}">
                    <a16:creationId xmlns:a16="http://schemas.microsoft.com/office/drawing/2014/main" id="{7B787663-A851-4844-AECC-8E89CB227C5A}"/>
                  </a:ext>
                </a:extLst>
              </p:cNvPr>
              <p:cNvSpPr/>
              <p:nvPr/>
            </p:nvSpPr>
            <p:spPr>
              <a:xfrm>
                <a:off x="643996" y="2918860"/>
                <a:ext cx="2367203" cy="285803"/>
              </a:xfrm>
              <a:prstGeom prst="round2SameRect">
                <a:avLst>
                  <a:gd name="adj1" fmla="val 27364"/>
                  <a:gd name="adj2" fmla="val 27364"/>
                </a:avLst>
              </a:prstGeom>
              <a:solidFill>
                <a:schemeClr val="accent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2-2.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j-ea"/>
                    <a:ea typeface="+mj-ea"/>
                  </a:rPr>
                  <a:t>시스템화 개발 요건 정의</a:t>
                </a:r>
              </a:p>
            </p:txBody>
          </p:sp>
          <p:sp>
            <p:nvSpPr>
              <p:cNvPr id="39" name="사각형: 둥근 위쪽 모서리 38">
                <a:extLst>
                  <a:ext uri="{FF2B5EF4-FFF2-40B4-BE49-F238E27FC236}">
                    <a16:creationId xmlns:a16="http://schemas.microsoft.com/office/drawing/2014/main" id="{93DEEC89-B892-4874-AEFE-38A3440C4202}"/>
                  </a:ext>
                </a:extLst>
              </p:cNvPr>
              <p:cNvSpPr/>
              <p:nvPr/>
            </p:nvSpPr>
            <p:spPr>
              <a:xfrm>
                <a:off x="643996" y="3186160"/>
                <a:ext cx="2486927" cy="109131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프로세스 정의서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Data Entity, Rule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정의서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화면 및 기능 정의서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시스템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HW/SW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아키텍처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  (High-level Conceptual Architecture)</a:t>
                </a:r>
              </a:p>
            </p:txBody>
          </p:sp>
        </p:grpSp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50F8506F-794F-44CA-914F-59B009EAD124}"/>
                </a:ext>
              </a:extLst>
            </p:cNvPr>
            <p:cNvSpPr/>
            <p:nvPr userDrawn="1"/>
          </p:nvSpPr>
          <p:spPr>
            <a:xfrm>
              <a:off x="3787716" y="1728923"/>
              <a:ext cx="1932100" cy="3202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i="1" dirty="0">
                  <a:solidFill>
                    <a:schemeClr val="tx1"/>
                  </a:solidFill>
                  <a:latin typeface="+mj-ea"/>
                  <a:ea typeface="+mj-ea"/>
                </a:rPr>
                <a:t>Phase 2 (`17.08 ~ `17.10)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A4599E-CAD8-4BBA-A7DE-E9FA492AAB5B}"/>
              </a:ext>
            </a:extLst>
          </p:cNvPr>
          <p:cNvGrpSpPr/>
          <p:nvPr userDrawn="1"/>
        </p:nvGrpSpPr>
        <p:grpSpPr>
          <a:xfrm>
            <a:off x="6709723" y="3928785"/>
            <a:ext cx="2928578" cy="1881967"/>
            <a:chOff x="7080155" y="3928785"/>
            <a:chExt cx="2396349" cy="1881967"/>
          </a:xfrm>
        </p:grpSpPr>
        <p:sp>
          <p:nvSpPr>
            <p:cNvPr id="27" name="화살표: 오각형 26">
              <a:extLst>
                <a:ext uri="{FF2B5EF4-FFF2-40B4-BE49-F238E27FC236}">
                  <a16:creationId xmlns:a16="http://schemas.microsoft.com/office/drawing/2014/main" id="{63ACE3D7-D72D-465A-A702-5E0C97BA253E}"/>
                </a:ext>
              </a:extLst>
            </p:cNvPr>
            <p:cNvSpPr/>
            <p:nvPr userDrawn="1"/>
          </p:nvSpPr>
          <p:spPr>
            <a:xfrm>
              <a:off x="7080155" y="4245001"/>
              <a:ext cx="2396349" cy="393071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확산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적용</a:t>
              </a:r>
            </a:p>
          </p:txBody>
        </p: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1ECE3520-C883-4D56-A9B4-C6A33D7F8BBB}"/>
                </a:ext>
              </a:extLst>
            </p:cNvPr>
            <p:cNvSpPr/>
            <p:nvPr userDrawn="1"/>
          </p:nvSpPr>
          <p:spPr>
            <a:xfrm>
              <a:off x="7080155" y="4994664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제품 확대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(20nm → 25nm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등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3" name="사각형: 둥근 위쪽 모서리 42">
              <a:extLst>
                <a:ext uri="{FF2B5EF4-FFF2-40B4-BE49-F238E27FC236}">
                  <a16:creationId xmlns:a16="http://schemas.microsoft.com/office/drawing/2014/main" id="{2FEAAD01-4A22-4A76-89F8-F996C7E85967}"/>
                </a:ext>
              </a:extLst>
            </p:cNvPr>
            <p:cNvSpPr/>
            <p:nvPr userDrawn="1"/>
          </p:nvSpPr>
          <p:spPr>
            <a:xfrm>
              <a:off x="7080155" y="5524949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횡전개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청주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우시 등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)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7" name="사각형: 둥근 위쪽 모서리 46">
              <a:extLst>
                <a:ext uri="{FF2B5EF4-FFF2-40B4-BE49-F238E27FC236}">
                  <a16:creationId xmlns:a16="http://schemas.microsoft.com/office/drawing/2014/main" id="{E40C59EE-2AC0-40A9-9EEC-6B55C82E6660}"/>
                </a:ext>
              </a:extLst>
            </p:cNvPr>
            <p:cNvSpPr/>
            <p:nvPr userDrawn="1"/>
          </p:nvSpPr>
          <p:spPr>
            <a:xfrm>
              <a:off x="7080155" y="3928785"/>
              <a:ext cx="1106554" cy="3202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900" i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(`17.01 ~ `17.02)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E871AC-3AE0-4D9B-AD9F-23664B3BAA5A}"/>
              </a:ext>
            </a:extLst>
          </p:cNvPr>
          <p:cNvGrpSpPr/>
          <p:nvPr userDrawn="1"/>
        </p:nvGrpSpPr>
        <p:grpSpPr>
          <a:xfrm>
            <a:off x="200027" y="1217584"/>
            <a:ext cx="6222544" cy="358091"/>
            <a:chOff x="468313" y="1953565"/>
            <a:chExt cx="4422775" cy="358091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3E894EB-8B6D-4CF4-88AF-5B6F30A25E76}"/>
                </a:ext>
              </a:extLst>
            </p:cNvPr>
            <p:cNvSpPr/>
            <p:nvPr userDrawn="1"/>
          </p:nvSpPr>
          <p:spPr>
            <a:xfrm>
              <a:off x="468313" y="2289554"/>
              <a:ext cx="4422775" cy="2210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273B18-5B8A-4EAB-97E8-69357D652CC0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8B3D179-8556-44AD-AD24-25CF7E65C6F8}"/>
              </a:ext>
            </a:extLst>
          </p:cNvPr>
          <p:cNvGrpSpPr/>
          <p:nvPr userDrawn="1"/>
        </p:nvGrpSpPr>
        <p:grpSpPr>
          <a:xfrm>
            <a:off x="6645897" y="1214838"/>
            <a:ext cx="3056231" cy="359944"/>
            <a:chOff x="468313" y="1953565"/>
            <a:chExt cx="4422775" cy="35994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19BF66C-6258-4141-842C-DB59DEB031DC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6867C2A-EFCC-49F3-B3AB-26DBD128F2C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4" name="부제목 2">
            <a:extLst>
              <a:ext uri="{FF2B5EF4-FFF2-40B4-BE49-F238E27FC236}">
                <a16:creationId xmlns:a16="http://schemas.microsoft.com/office/drawing/2014/main" id="{8D71CDAF-10E0-411F-B642-0195812BC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9D4CF2E-CD30-4550-8954-63246815A6AF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6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643CA9EE-6EAD-4CB0-BBBB-D6D3BC10F76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D3D99A79-6AA4-4BE3-9517-213E633F5C75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5839623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전처리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E95A10D7-0E76-4D3B-93B7-8AD848CFD132}"/>
              </a:ext>
            </a:extLst>
          </p:cNvPr>
          <p:cNvSpPr/>
          <p:nvPr userDrawn="1"/>
        </p:nvSpPr>
        <p:spPr>
          <a:xfrm>
            <a:off x="3815605" y="2718425"/>
            <a:ext cx="4870561" cy="2532127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87500">
                <a:srgbClr val="ECECEC"/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C68867-6123-4B9F-9D4F-A6BA0868E766}"/>
              </a:ext>
            </a:extLst>
          </p:cNvPr>
          <p:cNvGrpSpPr/>
          <p:nvPr userDrawn="1"/>
        </p:nvGrpSpPr>
        <p:grpSpPr>
          <a:xfrm>
            <a:off x="192487" y="2105847"/>
            <a:ext cx="2350013" cy="4197843"/>
            <a:chOff x="258276" y="2325871"/>
            <a:chExt cx="2350013" cy="4174760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D690DD4E-C6DD-4342-9EDC-84B6B1B6426D}"/>
                </a:ext>
              </a:extLst>
            </p:cNvPr>
            <p:cNvSpPr/>
            <p:nvPr userDrawn="1"/>
          </p:nvSpPr>
          <p:spPr>
            <a:xfrm>
              <a:off x="258276" y="2325871"/>
              <a:ext cx="2350013" cy="3680085"/>
            </a:xfrm>
            <a:prstGeom prst="homePlate">
              <a:avLst>
                <a:gd name="adj" fmla="val 201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0488" indent="-90488" algn="ctr">
                <a:buFont typeface="Arial" panose="020B0604020202020204" pitchFamily="34" charset="0"/>
                <a:buChar char="•"/>
              </a:pPr>
              <a:endParaRPr lang="en-US" altLang="ko-KR" sz="1300" b="1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3D8771C-B9E2-4C60-BD3F-3D1CEC7A49DA}"/>
                </a:ext>
              </a:extLst>
            </p:cNvPr>
            <p:cNvSpPr/>
            <p:nvPr userDrawn="1"/>
          </p:nvSpPr>
          <p:spPr>
            <a:xfrm>
              <a:off x="323409" y="2679962"/>
              <a:ext cx="1827679" cy="2907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90488" lvl="0" indent="-90488">
                <a:buFont typeface="Arial" panose="020B0604020202020204" pitchFamily="34" charset="0"/>
                <a:buChar char="•"/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Primary Key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E686535-A30C-4257-A012-6EA3D02155A1}"/>
                </a:ext>
              </a:extLst>
            </p:cNvPr>
            <p:cNvSpPr/>
            <p:nvPr userDrawn="1"/>
          </p:nvSpPr>
          <p:spPr>
            <a:xfrm>
              <a:off x="395866" y="2988613"/>
              <a:ext cx="1530370" cy="15927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1</a:t>
              </a:r>
            </a:p>
            <a:p>
              <a:pPr lvl="0">
                <a:lnSpc>
                  <a:spcPct val="15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+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+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3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+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4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+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기준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5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196DF5E-012D-42F4-93DA-2A305C6E34A7}"/>
                </a:ext>
              </a:extLst>
            </p:cNvPr>
            <p:cNvSpPr/>
            <p:nvPr userDrawn="1"/>
          </p:nvSpPr>
          <p:spPr>
            <a:xfrm>
              <a:off x="323409" y="4833135"/>
              <a:ext cx="196259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90488" lvl="0" indent="-90488">
                <a:buFont typeface="Arial" panose="020B0604020202020204" pitchFamily="34" charset="0"/>
                <a:buChar char="•"/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Aggregation</a:t>
              </a:r>
              <a:r>
                <a:rPr lang="en-US" altLang="ko-KR" sz="1300" b="0" baseline="30000" dirty="0">
                  <a:solidFill>
                    <a:prstClr val="black"/>
                  </a:solidFill>
                  <a:latin typeface="+mj-ea"/>
                  <a:ea typeface="+mj-ea"/>
                </a:rPr>
                <a:t>1)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5D096F-7F05-4BBF-A429-5679C136C1D2}"/>
                </a:ext>
              </a:extLst>
            </p:cNvPr>
            <p:cNvSpPr/>
            <p:nvPr userDrawn="1"/>
          </p:nvSpPr>
          <p:spPr>
            <a:xfrm>
              <a:off x="395866" y="5130871"/>
              <a:ext cx="1530370" cy="33057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1300" b="0" dirty="0">
                  <a:solidFill>
                    <a:prstClr val="black"/>
                  </a:solidFill>
                  <a:latin typeface="+mj-ea"/>
                  <a:ea typeface="+mj-ea"/>
                </a:rPr>
                <a:t>평균</a:t>
              </a:r>
              <a:r>
                <a:rPr lang="en-US" altLang="ko-KR" sz="1300" b="0" dirty="0">
                  <a:solidFill>
                    <a:prstClr val="black"/>
                  </a:solidFill>
                  <a:latin typeface="+mj-ea"/>
                  <a:ea typeface="+mj-ea"/>
                </a:rPr>
                <a:t>(mean)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053CE0-6BF7-498D-A452-C94BAC6271F4}"/>
                </a:ext>
              </a:extLst>
            </p:cNvPr>
            <p:cNvSpPr/>
            <p:nvPr userDrawn="1"/>
          </p:nvSpPr>
          <p:spPr>
            <a:xfrm>
              <a:off x="258276" y="6110511"/>
              <a:ext cx="1892812" cy="39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1) </a:t>
              </a:r>
              <a:r>
                <a:rPr lang="ko-KR" altLang="en-US" sz="1000" dirty="0">
                  <a:solidFill>
                    <a:schemeClr val="tx1"/>
                  </a:solidFill>
                  <a:latin typeface="+mj-ea"/>
                </a:rPr>
                <a:t>표준편차</a:t>
              </a:r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j-ea"/>
                </a:rPr>
                <a:t>최소값</a:t>
              </a:r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+mj-ea"/>
                </a:rPr>
                <a:t>최대값</a:t>
              </a:r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,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   </a:t>
              </a:r>
              <a:r>
                <a:rPr lang="ko-KR" altLang="en-US" sz="1000" dirty="0">
                  <a:solidFill>
                    <a:schemeClr val="tx1"/>
                  </a:solidFill>
                  <a:latin typeface="+mj-ea"/>
                </a:rPr>
                <a:t>기울기</a:t>
              </a:r>
              <a:r>
                <a:rPr lang="en-US" altLang="ko-KR" sz="1000" dirty="0">
                  <a:solidFill>
                    <a:schemeClr val="tx1"/>
                  </a:solidFill>
                  <a:latin typeface="+mj-ea"/>
                </a:rPr>
                <a:t>, DTW </a:t>
              </a:r>
              <a:r>
                <a:rPr lang="ko-KR" altLang="en-US" sz="1000" dirty="0">
                  <a:solidFill>
                    <a:schemeClr val="tx1"/>
                  </a:solidFill>
                  <a:latin typeface="+mj-ea"/>
                </a:rPr>
                <a:t>등 확대 예정</a:t>
              </a:r>
              <a:endParaRPr lang="ko-KR" altLang="en-US" sz="1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A5E799-876D-41EA-9516-B58EF6144EA2}"/>
              </a:ext>
            </a:extLst>
          </p:cNvPr>
          <p:cNvGrpSpPr/>
          <p:nvPr userDrawn="1"/>
        </p:nvGrpSpPr>
        <p:grpSpPr>
          <a:xfrm>
            <a:off x="2673418" y="1665288"/>
            <a:ext cx="7079227" cy="4638401"/>
            <a:chOff x="2774938" y="2010727"/>
            <a:chExt cx="7053276" cy="454986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B77825-2882-4107-B8FD-F91BAFE061CE}"/>
                </a:ext>
              </a:extLst>
            </p:cNvPr>
            <p:cNvSpPr/>
            <p:nvPr userDrawn="1"/>
          </p:nvSpPr>
          <p:spPr>
            <a:xfrm>
              <a:off x="2979577" y="2297121"/>
              <a:ext cx="538944" cy="395617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EDA5EC3-8C3D-4A45-90A1-3F90798D4284}"/>
                </a:ext>
              </a:extLst>
            </p:cNvPr>
            <p:cNvSpPr/>
            <p:nvPr userDrawn="1"/>
          </p:nvSpPr>
          <p:spPr>
            <a:xfrm>
              <a:off x="3982422" y="2297121"/>
              <a:ext cx="538944" cy="82779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33CFBD0-79CF-49F3-AFD0-3D7BE69549DA}"/>
                </a:ext>
              </a:extLst>
            </p:cNvPr>
            <p:cNvSpPr/>
            <p:nvPr userDrawn="1"/>
          </p:nvSpPr>
          <p:spPr>
            <a:xfrm>
              <a:off x="3985167" y="3232168"/>
              <a:ext cx="538944" cy="30211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55E1B67-2CD7-4CFA-8ADB-0B01A954E1C6}"/>
                </a:ext>
              </a:extLst>
            </p:cNvPr>
            <p:cNvSpPr/>
            <p:nvPr userDrawn="1"/>
          </p:nvSpPr>
          <p:spPr>
            <a:xfrm>
              <a:off x="4990757" y="3232169"/>
              <a:ext cx="538944" cy="892521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0">
                <a:latin typeface="+mj-ea"/>
                <a:ea typeface="+mj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644271C-9F16-4B84-8B15-82F7283C634E}"/>
                </a:ext>
              </a:extLst>
            </p:cNvPr>
            <p:cNvSpPr/>
            <p:nvPr userDrawn="1"/>
          </p:nvSpPr>
          <p:spPr>
            <a:xfrm>
              <a:off x="5996347" y="4110950"/>
              <a:ext cx="538944" cy="354518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3687989-E093-4B1D-90BC-516DDA6C78BA}"/>
                </a:ext>
              </a:extLst>
            </p:cNvPr>
            <p:cNvSpPr/>
            <p:nvPr userDrawn="1"/>
          </p:nvSpPr>
          <p:spPr>
            <a:xfrm>
              <a:off x="8007527" y="5024767"/>
              <a:ext cx="538944" cy="583947"/>
            </a:xfrm>
            <a:prstGeom prst="rect">
              <a:avLst/>
            </a:prstGeom>
            <a:solidFill>
              <a:schemeClr val="accent4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E417AE3-9045-4EF2-866F-C653EDC96A67}"/>
                </a:ext>
              </a:extLst>
            </p:cNvPr>
            <p:cNvSpPr/>
            <p:nvPr userDrawn="1"/>
          </p:nvSpPr>
          <p:spPr>
            <a:xfrm>
              <a:off x="9013117" y="5608715"/>
              <a:ext cx="538944" cy="64457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42967F2-05EA-4DC8-8229-694FB83D71F3}"/>
                </a:ext>
              </a:extLst>
            </p:cNvPr>
            <p:cNvSpPr/>
            <p:nvPr userDrawn="1"/>
          </p:nvSpPr>
          <p:spPr>
            <a:xfrm>
              <a:off x="2885608" y="6245614"/>
              <a:ext cx="6942606" cy="1456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D420B81-6D43-4725-97F5-27973C22E20B}"/>
                </a:ext>
              </a:extLst>
            </p:cNvPr>
            <p:cNvGrpSpPr/>
            <p:nvPr userDrawn="1"/>
          </p:nvGrpSpPr>
          <p:grpSpPr>
            <a:xfrm>
              <a:off x="2774938" y="2692105"/>
              <a:ext cx="940472" cy="396546"/>
              <a:chOff x="2774938" y="3019494"/>
              <a:chExt cx="940472" cy="396546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DA3C70B2-0D01-4FFD-9D6C-44F5BD2F35F9}"/>
                  </a:ext>
                </a:extLst>
              </p:cNvPr>
              <p:cNvSpPr/>
              <p:nvPr/>
            </p:nvSpPr>
            <p:spPr>
              <a:xfrm>
                <a:off x="2885607" y="3098622"/>
                <a:ext cx="742013" cy="304145"/>
              </a:xfrm>
              <a:custGeom>
                <a:avLst/>
                <a:gdLst>
                  <a:gd name="connsiteX0" fmla="*/ 0 w 742013"/>
                  <a:gd name="connsiteY0" fmla="*/ 146748 h 304145"/>
                  <a:gd name="connsiteX1" fmla="*/ 59960 w 742013"/>
                  <a:gd name="connsiteY1" fmla="*/ 101778 h 304145"/>
                  <a:gd name="connsiteX2" fmla="*/ 292308 w 742013"/>
                  <a:gd name="connsiteY2" fmla="*/ 4342 h 304145"/>
                  <a:gd name="connsiteX3" fmla="*/ 412229 w 742013"/>
                  <a:gd name="connsiteY3" fmla="*/ 79293 h 304145"/>
                  <a:gd name="connsiteX4" fmla="*/ 727023 w 742013"/>
                  <a:gd name="connsiteY4" fmla="*/ 4342 h 304145"/>
                  <a:gd name="connsiteX5" fmla="*/ 727023 w 742013"/>
                  <a:gd name="connsiteY5" fmla="*/ 176729 h 304145"/>
                  <a:gd name="connsiteX6" fmla="*/ 442209 w 742013"/>
                  <a:gd name="connsiteY6" fmla="*/ 266670 h 304145"/>
                  <a:gd name="connsiteX7" fmla="*/ 322288 w 742013"/>
                  <a:gd name="connsiteY7" fmla="*/ 214204 h 304145"/>
                  <a:gd name="connsiteX8" fmla="*/ 37475 w 742013"/>
                  <a:gd name="connsiteY8" fmla="*/ 304145 h 304145"/>
                  <a:gd name="connsiteX9" fmla="*/ 0 w 742013"/>
                  <a:gd name="connsiteY9" fmla="*/ 146748 h 30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013" h="304145">
                    <a:moveTo>
                      <a:pt x="0" y="146748"/>
                    </a:moveTo>
                    <a:cubicBezTo>
                      <a:pt x="5621" y="136130"/>
                      <a:pt x="11242" y="125512"/>
                      <a:pt x="59960" y="101778"/>
                    </a:cubicBezTo>
                    <a:cubicBezTo>
                      <a:pt x="108678" y="78044"/>
                      <a:pt x="233597" y="8089"/>
                      <a:pt x="292308" y="4342"/>
                    </a:cubicBezTo>
                    <a:cubicBezTo>
                      <a:pt x="351019" y="595"/>
                      <a:pt x="339777" y="79293"/>
                      <a:pt x="412229" y="79293"/>
                    </a:cubicBezTo>
                    <a:cubicBezTo>
                      <a:pt x="484681" y="79293"/>
                      <a:pt x="675807" y="-21891"/>
                      <a:pt x="727023" y="4342"/>
                    </a:cubicBezTo>
                    <a:cubicBezTo>
                      <a:pt x="727023" y="61804"/>
                      <a:pt x="760751" y="135506"/>
                      <a:pt x="727023" y="176729"/>
                    </a:cubicBezTo>
                    <a:cubicBezTo>
                      <a:pt x="632085" y="206709"/>
                      <a:pt x="509665" y="260424"/>
                      <a:pt x="442209" y="266670"/>
                    </a:cubicBezTo>
                    <a:cubicBezTo>
                      <a:pt x="374753" y="272916"/>
                      <a:pt x="389744" y="207958"/>
                      <a:pt x="322288" y="214204"/>
                    </a:cubicBezTo>
                    <a:cubicBezTo>
                      <a:pt x="254832" y="220450"/>
                      <a:pt x="146153" y="262297"/>
                      <a:pt x="37475" y="304145"/>
                    </a:cubicBezTo>
                    <a:lnTo>
                      <a:pt x="0" y="1467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94DC202-9343-4409-93AC-B167B778FD25}"/>
                  </a:ext>
                </a:extLst>
              </p:cNvPr>
              <p:cNvSpPr/>
              <p:nvPr/>
            </p:nvSpPr>
            <p:spPr>
              <a:xfrm>
                <a:off x="2774938" y="3124034"/>
                <a:ext cx="175581" cy="292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EF1B8BD-D580-4806-8A2A-DF7E57259A44}"/>
                  </a:ext>
                </a:extLst>
              </p:cNvPr>
              <p:cNvSpPr/>
              <p:nvPr/>
            </p:nvSpPr>
            <p:spPr>
              <a:xfrm>
                <a:off x="3539829" y="3019494"/>
                <a:ext cx="175581" cy="321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3600E78-328F-4DFC-93B9-D67517BD24D5}"/>
                </a:ext>
              </a:extLst>
            </p:cNvPr>
            <p:cNvGrpSpPr/>
            <p:nvPr userDrawn="1"/>
          </p:nvGrpSpPr>
          <p:grpSpPr>
            <a:xfrm>
              <a:off x="3825148" y="2692105"/>
              <a:ext cx="940472" cy="396546"/>
              <a:chOff x="2774938" y="3019494"/>
              <a:chExt cx="940472" cy="396546"/>
            </a:xfrm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595A3991-4F7E-487D-90C6-B1343C28BA2B}"/>
                  </a:ext>
                </a:extLst>
              </p:cNvPr>
              <p:cNvSpPr/>
              <p:nvPr/>
            </p:nvSpPr>
            <p:spPr>
              <a:xfrm>
                <a:off x="2885607" y="3098622"/>
                <a:ext cx="742013" cy="304145"/>
              </a:xfrm>
              <a:custGeom>
                <a:avLst/>
                <a:gdLst>
                  <a:gd name="connsiteX0" fmla="*/ 0 w 742013"/>
                  <a:gd name="connsiteY0" fmla="*/ 146748 h 304145"/>
                  <a:gd name="connsiteX1" fmla="*/ 59960 w 742013"/>
                  <a:gd name="connsiteY1" fmla="*/ 101778 h 304145"/>
                  <a:gd name="connsiteX2" fmla="*/ 292308 w 742013"/>
                  <a:gd name="connsiteY2" fmla="*/ 4342 h 304145"/>
                  <a:gd name="connsiteX3" fmla="*/ 412229 w 742013"/>
                  <a:gd name="connsiteY3" fmla="*/ 79293 h 304145"/>
                  <a:gd name="connsiteX4" fmla="*/ 727023 w 742013"/>
                  <a:gd name="connsiteY4" fmla="*/ 4342 h 304145"/>
                  <a:gd name="connsiteX5" fmla="*/ 727023 w 742013"/>
                  <a:gd name="connsiteY5" fmla="*/ 176729 h 304145"/>
                  <a:gd name="connsiteX6" fmla="*/ 442209 w 742013"/>
                  <a:gd name="connsiteY6" fmla="*/ 266670 h 304145"/>
                  <a:gd name="connsiteX7" fmla="*/ 322288 w 742013"/>
                  <a:gd name="connsiteY7" fmla="*/ 214204 h 304145"/>
                  <a:gd name="connsiteX8" fmla="*/ 37475 w 742013"/>
                  <a:gd name="connsiteY8" fmla="*/ 304145 h 304145"/>
                  <a:gd name="connsiteX9" fmla="*/ 0 w 742013"/>
                  <a:gd name="connsiteY9" fmla="*/ 146748 h 304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2013" h="304145">
                    <a:moveTo>
                      <a:pt x="0" y="146748"/>
                    </a:moveTo>
                    <a:cubicBezTo>
                      <a:pt x="5621" y="136130"/>
                      <a:pt x="11242" y="125512"/>
                      <a:pt x="59960" y="101778"/>
                    </a:cubicBezTo>
                    <a:cubicBezTo>
                      <a:pt x="108678" y="78044"/>
                      <a:pt x="233597" y="8089"/>
                      <a:pt x="292308" y="4342"/>
                    </a:cubicBezTo>
                    <a:cubicBezTo>
                      <a:pt x="351019" y="595"/>
                      <a:pt x="339777" y="79293"/>
                      <a:pt x="412229" y="79293"/>
                    </a:cubicBezTo>
                    <a:cubicBezTo>
                      <a:pt x="484681" y="79293"/>
                      <a:pt x="675807" y="-21891"/>
                      <a:pt x="727023" y="4342"/>
                    </a:cubicBezTo>
                    <a:cubicBezTo>
                      <a:pt x="727023" y="61804"/>
                      <a:pt x="760751" y="135506"/>
                      <a:pt x="727023" y="176729"/>
                    </a:cubicBezTo>
                    <a:cubicBezTo>
                      <a:pt x="632085" y="206709"/>
                      <a:pt x="509665" y="260424"/>
                      <a:pt x="442209" y="266670"/>
                    </a:cubicBezTo>
                    <a:cubicBezTo>
                      <a:pt x="374753" y="272916"/>
                      <a:pt x="389744" y="207958"/>
                      <a:pt x="322288" y="214204"/>
                    </a:cubicBezTo>
                    <a:cubicBezTo>
                      <a:pt x="254832" y="220450"/>
                      <a:pt x="146153" y="262297"/>
                      <a:pt x="37475" y="304145"/>
                    </a:cubicBezTo>
                    <a:lnTo>
                      <a:pt x="0" y="14674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A367F29-EE70-459A-914E-665FEA35DBC9}"/>
                  </a:ext>
                </a:extLst>
              </p:cNvPr>
              <p:cNvSpPr/>
              <p:nvPr/>
            </p:nvSpPr>
            <p:spPr>
              <a:xfrm>
                <a:off x="2774938" y="3124034"/>
                <a:ext cx="175581" cy="292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0569FFA-1AB7-49F1-A8A1-101E4C2F367A}"/>
                  </a:ext>
                </a:extLst>
              </p:cNvPr>
              <p:cNvSpPr/>
              <p:nvPr/>
            </p:nvSpPr>
            <p:spPr>
              <a:xfrm>
                <a:off x="3539829" y="3019494"/>
                <a:ext cx="175581" cy="321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F9F4AEB-FE21-4303-8DEB-2DBD60A8D354}"/>
                </a:ext>
              </a:extLst>
            </p:cNvPr>
            <p:cNvSpPr/>
            <p:nvPr userDrawn="1"/>
          </p:nvSpPr>
          <p:spPr>
            <a:xfrm>
              <a:off x="2936438" y="2346258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322,799</a:t>
              </a:r>
              <a:b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(100%)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F70D31B-FCBA-4512-8B9C-47B40A683378}"/>
                </a:ext>
              </a:extLst>
            </p:cNvPr>
            <p:cNvSpPr/>
            <p:nvPr userDrawn="1"/>
          </p:nvSpPr>
          <p:spPr>
            <a:xfrm>
              <a:off x="3927633" y="2346258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321,062</a:t>
              </a:r>
              <a:b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(99.46%)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48F1CDF-6F9E-46CA-87D1-D7E03AB661FB}"/>
                </a:ext>
              </a:extLst>
            </p:cNvPr>
            <p:cNvSpPr/>
            <p:nvPr userDrawn="1"/>
          </p:nvSpPr>
          <p:spPr>
            <a:xfrm>
              <a:off x="3935701" y="4491863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1,737</a:t>
              </a:r>
              <a:b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(0.54%)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B848CC7-AE59-4EC4-9032-6062F1F07B76}"/>
                </a:ext>
              </a:extLst>
            </p:cNvPr>
            <p:cNvSpPr/>
            <p:nvPr userDrawn="1"/>
          </p:nvSpPr>
          <p:spPr>
            <a:xfrm>
              <a:off x="4953676" y="3503784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629</a:t>
              </a:r>
              <a:b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(0.19%)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80A97CA-A84D-49F5-9F7D-643773F3D72B}"/>
                </a:ext>
              </a:extLst>
            </p:cNvPr>
            <p:cNvSpPr/>
            <p:nvPr userDrawn="1"/>
          </p:nvSpPr>
          <p:spPr>
            <a:xfrm>
              <a:off x="5953208" y="4135801"/>
              <a:ext cx="625221" cy="2880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84</a:t>
              </a:r>
              <a:b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(0.03%)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FD1166F-CBC6-4823-9770-61683F8139FE}"/>
                </a:ext>
              </a:extLst>
            </p:cNvPr>
            <p:cNvSpPr/>
            <p:nvPr userDrawn="1"/>
          </p:nvSpPr>
          <p:spPr>
            <a:xfrm>
              <a:off x="7978554" y="5117622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524</a:t>
              </a:r>
              <a:b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(0.16%)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7FF672B-281E-4E5F-9FE9-84E0775A6E98}"/>
                </a:ext>
              </a:extLst>
            </p:cNvPr>
            <p:cNvSpPr/>
            <p:nvPr userDrawn="1"/>
          </p:nvSpPr>
          <p:spPr>
            <a:xfrm>
              <a:off x="8969978" y="5756757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354</a:t>
              </a:r>
              <a:b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(0.11%)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EC69936-AF14-4AA9-B14D-26DE18319E28}"/>
                </a:ext>
              </a:extLst>
            </p:cNvPr>
            <p:cNvGrpSpPr/>
            <p:nvPr userDrawn="1"/>
          </p:nvGrpSpPr>
          <p:grpSpPr>
            <a:xfrm>
              <a:off x="4777358" y="5107419"/>
              <a:ext cx="1824221" cy="896869"/>
              <a:chOff x="5799593" y="3669262"/>
              <a:chExt cx="1824221" cy="896869"/>
            </a:xfrm>
          </p:grpSpPr>
          <p:sp>
            <p:nvSpPr>
              <p:cNvPr id="50" name="제목 1">
                <a:extLst>
                  <a:ext uri="{FF2B5EF4-FFF2-40B4-BE49-F238E27FC236}">
                    <a16:creationId xmlns:a16="http://schemas.microsoft.com/office/drawing/2014/main" id="{C9490F1A-11A1-4D37-A1F7-E76FD780F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9593" y="3669262"/>
                <a:ext cx="1682263" cy="300447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algn="l" defTabSz="1007943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600" b="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ko-KR" altLang="en-US" sz="1200" b="0" u="sng" dirty="0">
                    <a:ln w="0"/>
                    <a:latin typeface="+mj-ea"/>
                    <a:ea typeface="+mj-ea"/>
                    <a:cs typeface="맑은 고딕 Semilight" panose="020B0502040204020203" pitchFamily="50" charset="-127"/>
                  </a:rPr>
                  <a:t>분석대상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93D584B-8F23-44CB-B666-4D2259F35A70}"/>
                  </a:ext>
                </a:extLst>
              </p:cNvPr>
              <p:cNvSpPr/>
              <p:nvPr/>
            </p:nvSpPr>
            <p:spPr>
              <a:xfrm>
                <a:off x="5936212" y="3879448"/>
                <a:ext cx="1687602" cy="68668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0" rIns="0" bIns="0" rtlCol="0" anchor="ctr"/>
              <a:lstStyle/>
              <a:p>
                <a:pPr marL="90488" indent="-90488">
                  <a:buFont typeface="Arial" panose="020B0604020202020204" pitchFamily="34" charset="0"/>
                  <a:buChar char="•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1+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2+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  <a:p>
                <a:pPr marL="90488" marR="0" lvl="0" indent="-904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1+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2+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  <a:p>
                <a:pPr marL="90488" marR="0" lvl="0" indent="-904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1+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2+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기준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DC58A0A-C716-4308-A2B7-245A8229D403}"/>
                </a:ext>
              </a:extLst>
            </p:cNvPr>
            <p:cNvSpPr/>
            <p:nvPr userDrawn="1"/>
          </p:nvSpPr>
          <p:spPr>
            <a:xfrm>
              <a:off x="4023023" y="2010727"/>
              <a:ext cx="3988881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Primary Key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기준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1~3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순위 外 제거</a:t>
              </a:r>
              <a:endParaRPr lang="en-US" altLang="ko-KR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7B8A534-2D48-4D81-ADCD-D8F59F674E58}"/>
                </a:ext>
              </a:extLst>
            </p:cNvPr>
            <p:cNvSpPr/>
            <p:nvPr userDrawn="1"/>
          </p:nvSpPr>
          <p:spPr>
            <a:xfrm>
              <a:off x="5051197" y="2256939"/>
              <a:ext cx="3411756" cy="744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ea typeface="+mn-ea"/>
                </a:rPr>
                <a:t>결측비율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20%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이상 측정값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제거</a:t>
              </a:r>
              <a:b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→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남은 측정값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정상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불량 別</a:t>
              </a:r>
              <a:b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   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평균값으로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ea typeface="+mn-ea"/>
                </a:rPr>
                <a:t>결측값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대체</a:t>
              </a:r>
              <a:endParaRPr lang="en-US" altLang="ko-KR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AC42CFE-0A01-4758-AA00-1BA51DC0E607}"/>
                </a:ext>
              </a:extLst>
            </p:cNvPr>
            <p:cNvSpPr/>
            <p:nvPr userDrawn="1"/>
          </p:nvSpPr>
          <p:spPr>
            <a:xfrm>
              <a:off x="5935333" y="3008087"/>
              <a:ext cx="2699724" cy="3604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ea typeface="+mn-ea"/>
                </a:rPr>
                <a:t>단일값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제거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표준편차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 = 0)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BEECDD-EE46-4781-81FC-70E092BF440D}"/>
                </a:ext>
              </a:extLst>
            </p:cNvPr>
            <p:cNvSpPr/>
            <p:nvPr userDrawn="1"/>
          </p:nvSpPr>
          <p:spPr>
            <a:xfrm>
              <a:off x="7831223" y="4053768"/>
              <a:ext cx="1714437" cy="4861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정상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불량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T-test</a:t>
              </a:r>
              <a:b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: p-value ≥ 0.05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제거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8E7BC77-5805-4055-8D0F-87E32FD0EEAA}"/>
                </a:ext>
              </a:extLst>
            </p:cNvPr>
            <p:cNvSpPr/>
            <p:nvPr userDrawn="1"/>
          </p:nvSpPr>
          <p:spPr>
            <a:xfrm>
              <a:off x="8635056" y="4876874"/>
              <a:ext cx="1142826" cy="4217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표준화</a:t>
              </a:r>
              <a:endParaRPr lang="en-US" altLang="ko-KR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AA81A7B9-2A6E-411B-B54F-FB4CB71F92B9}"/>
                </a:ext>
              </a:extLst>
            </p:cNvPr>
            <p:cNvCxnSpPr>
              <a:stCxn id="51" idx="1"/>
            </p:cNvCxnSpPr>
            <p:nvPr userDrawn="1"/>
          </p:nvCxnSpPr>
          <p:spPr>
            <a:xfrm flipH="1" flipV="1">
              <a:off x="4467196" y="4812708"/>
              <a:ext cx="446781" cy="8482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8321B19-A154-4598-AEE0-FED99149079C}"/>
                </a:ext>
              </a:extLst>
            </p:cNvPr>
            <p:cNvCxnSpPr>
              <a:endCxn id="43" idx="3"/>
            </p:cNvCxnSpPr>
            <p:nvPr userDrawn="1"/>
          </p:nvCxnSpPr>
          <p:spPr>
            <a:xfrm flipH="1">
              <a:off x="4552854" y="2240093"/>
              <a:ext cx="620682" cy="28041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5805CCC4-66B3-45E5-AAEE-B1030D283FA5}"/>
                </a:ext>
              </a:extLst>
            </p:cNvPr>
            <p:cNvCxnSpPr>
              <a:cxnSpLocks/>
              <a:endCxn id="29" idx="0"/>
            </p:cNvCxnSpPr>
            <p:nvPr userDrawn="1"/>
          </p:nvCxnSpPr>
          <p:spPr>
            <a:xfrm flipH="1">
              <a:off x="5260230" y="2876573"/>
              <a:ext cx="736117" cy="355595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DEC75A6-7B8C-498B-9F94-CA62A586D94D}"/>
                </a:ext>
              </a:extLst>
            </p:cNvPr>
            <p:cNvCxnSpPr>
              <a:cxnSpLocks/>
              <a:endCxn id="30" idx="0"/>
            </p:cNvCxnSpPr>
            <p:nvPr userDrawn="1"/>
          </p:nvCxnSpPr>
          <p:spPr>
            <a:xfrm flipH="1">
              <a:off x="6265819" y="3410247"/>
              <a:ext cx="269472" cy="70070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A4F90AD5-1788-411E-B7A2-260229E28579}"/>
                </a:ext>
              </a:extLst>
            </p:cNvPr>
            <p:cNvCxnSpPr>
              <a:cxnSpLocks/>
              <a:endCxn id="31" idx="0"/>
            </p:cNvCxnSpPr>
            <p:nvPr userDrawn="1"/>
          </p:nvCxnSpPr>
          <p:spPr>
            <a:xfrm flipH="1">
              <a:off x="8276999" y="4537510"/>
              <a:ext cx="115097" cy="48725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0188F4C6-FB35-48FD-A009-EB2F42BE26F9}"/>
                </a:ext>
              </a:extLst>
            </p:cNvPr>
            <p:cNvCxnSpPr>
              <a:cxnSpLocks/>
              <a:stCxn id="56" idx="2"/>
              <a:endCxn id="32" idx="0"/>
            </p:cNvCxnSpPr>
            <p:nvPr userDrawn="1"/>
          </p:nvCxnSpPr>
          <p:spPr>
            <a:xfrm>
              <a:off x="9206470" y="5298622"/>
              <a:ext cx="76120" cy="31009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BF7E36B-A5AF-4B34-9100-26F5F0C66217}"/>
                </a:ext>
              </a:extLst>
            </p:cNvPr>
            <p:cNvSpPr/>
            <p:nvPr userDrawn="1"/>
          </p:nvSpPr>
          <p:spPr>
            <a:xfrm>
              <a:off x="8900306" y="6297313"/>
              <a:ext cx="764563" cy="2632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ko-KR" altLang="en-US" sz="1050">
                  <a:solidFill>
                    <a:schemeClr val="tx1"/>
                  </a:solidFill>
                  <a:latin typeface="+mj-ea"/>
                  <a:ea typeface="+mj-ea"/>
                </a:rPr>
                <a:t>분석대상</a:t>
              </a:r>
              <a:endParaRPr lang="en-US" altLang="ko-KR" sz="105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561B9C34-DC74-4702-86D7-A496141AF86B}"/>
                </a:ext>
              </a:extLst>
            </p:cNvPr>
            <p:cNvSpPr/>
            <p:nvPr userDrawn="1"/>
          </p:nvSpPr>
          <p:spPr>
            <a:xfrm>
              <a:off x="8921313" y="5505554"/>
              <a:ext cx="725884" cy="79176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9F8C315-D20C-4CD7-BD0A-1922B207F3A6}"/>
                </a:ext>
              </a:extLst>
            </p:cNvPr>
            <p:cNvSpPr/>
            <p:nvPr userDrawn="1"/>
          </p:nvSpPr>
          <p:spPr>
            <a:xfrm>
              <a:off x="2777088" y="6297313"/>
              <a:ext cx="1119440" cy="2632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ko-KR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전체 </a:t>
              </a:r>
              <a:r>
                <a:rPr lang="en-US" altLang="ko-KR" sz="1050" dirty="0">
                  <a:solidFill>
                    <a:schemeClr val="tx1"/>
                  </a:solidFill>
                  <a:latin typeface="+mj-ea"/>
                  <a:ea typeface="+mj-ea"/>
                </a:rPr>
                <a:t>Para </a:t>
              </a:r>
              <a:r>
                <a:rPr lang="ko-KR" altLang="en-US" sz="1050" dirty="0">
                  <a:solidFill>
                    <a:schemeClr val="tx1"/>
                  </a:solidFill>
                  <a:latin typeface="+mj-ea"/>
                  <a:ea typeface="+mj-ea"/>
                </a:rPr>
                <a:t>개수</a:t>
              </a:r>
              <a:r>
                <a:rPr lang="en-US" altLang="ko-KR" sz="1050" baseline="30000" dirty="0">
                  <a:solidFill>
                    <a:schemeClr val="tx1"/>
                  </a:solidFill>
                  <a:latin typeface="+mj-ea"/>
                  <a:ea typeface="+mj-ea"/>
                </a:rPr>
                <a:t>2)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42BE06-171A-4B0C-A8FA-5D15C1239258}"/>
                </a:ext>
              </a:extLst>
            </p:cNvPr>
            <p:cNvSpPr/>
            <p:nvPr userDrawn="1"/>
          </p:nvSpPr>
          <p:spPr>
            <a:xfrm>
              <a:off x="7001937" y="4544415"/>
              <a:ext cx="538944" cy="480352"/>
            </a:xfrm>
            <a:prstGeom prst="rect">
              <a:avLst/>
            </a:prstGeom>
            <a:solidFill>
              <a:schemeClr val="accent3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222FABA-E78D-4583-80C2-65B0E7B23C08}"/>
                </a:ext>
              </a:extLst>
            </p:cNvPr>
            <p:cNvSpPr/>
            <p:nvPr userDrawn="1"/>
          </p:nvSpPr>
          <p:spPr>
            <a:xfrm>
              <a:off x="6987555" y="4616456"/>
              <a:ext cx="625221" cy="3484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146</a:t>
              </a:r>
              <a:b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</a:br>
              <a:r>
                <a:rPr lang="en-US" altLang="ko-KR" sz="1000" b="0" dirty="0">
                  <a:solidFill>
                    <a:schemeClr val="bg1"/>
                  </a:solidFill>
                  <a:latin typeface="+mj-ea"/>
                  <a:ea typeface="+mj-ea"/>
                </a:rPr>
                <a:t>(0.05%)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03B649FE-D845-4224-926F-C8C60DD0524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210270" y="3874476"/>
              <a:ext cx="271044" cy="66638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3F9E881D-9318-424B-BC29-590CDDF35991}"/>
                </a:ext>
              </a:extLst>
            </p:cNvPr>
            <p:cNvSpPr/>
            <p:nvPr userDrawn="1"/>
          </p:nvSpPr>
          <p:spPr>
            <a:xfrm>
              <a:off x="6859144" y="3437086"/>
              <a:ext cx="2463587" cy="4861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  <a:tabLst>
                  <a:tab pos="90488" algn="l"/>
                </a:tabLst>
              </a:pP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VIF: </a:t>
              </a:r>
              <a:r>
                <a:rPr lang="ko-KR" altLang="en-US" sz="1000" dirty="0" err="1">
                  <a:solidFill>
                    <a:schemeClr val="tx1"/>
                  </a:solidFill>
                  <a:latin typeface="+mn-ea"/>
                  <a:ea typeface="+mn-ea"/>
                </a:rPr>
                <a:t>다중공선성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 고려한 </a:t>
              </a:r>
              <a:r>
                <a:rPr lang="en-US" altLang="ko-KR" sz="1000" dirty="0">
                  <a:solidFill>
                    <a:schemeClr val="tx1"/>
                  </a:solidFill>
                  <a:latin typeface="+mn-ea"/>
                  <a:ea typeface="+mn-ea"/>
                </a:rPr>
                <a:t>P.K. </a:t>
              </a:r>
              <a:r>
                <a:rPr lang="ko-KR" altLang="en-US" sz="1000" dirty="0">
                  <a:solidFill>
                    <a:schemeClr val="tx1"/>
                  </a:solidFill>
                  <a:latin typeface="+mn-ea"/>
                  <a:ea typeface="+mn-ea"/>
                </a:rPr>
                <a:t>선별</a:t>
              </a:r>
              <a:endParaRPr lang="en-US" altLang="ko-KR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938DF1B-01FD-4CC8-8A72-BC80F735747D}"/>
              </a:ext>
            </a:extLst>
          </p:cNvPr>
          <p:cNvGrpSpPr/>
          <p:nvPr userDrawn="1"/>
        </p:nvGrpSpPr>
        <p:grpSpPr>
          <a:xfrm>
            <a:off x="2803071" y="1217728"/>
            <a:ext cx="6902904" cy="359944"/>
            <a:chOff x="468313" y="1953565"/>
            <a:chExt cx="4422775" cy="359944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A42BB1FA-BA61-4B23-A111-436B0C03E2B5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79ACD912-8569-4EE6-BBD2-804F7371909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1600" i="0" dirty="0" err="1">
                  <a:solidFill>
                    <a:schemeClr val="tx1"/>
                  </a:solidFill>
                  <a:latin typeface="+mj-ea"/>
                  <a:ea typeface="+mj-ea"/>
                </a:rPr>
                <a:t>전처리</a:t>
              </a:r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 절차 및 결과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D9F0C8C-726C-4FD2-AA1D-AA1EDD9BA89F}"/>
              </a:ext>
            </a:extLst>
          </p:cNvPr>
          <p:cNvGrpSpPr/>
          <p:nvPr userDrawn="1"/>
        </p:nvGrpSpPr>
        <p:grpSpPr>
          <a:xfrm>
            <a:off x="200025" y="1217728"/>
            <a:ext cx="2473393" cy="359944"/>
            <a:chOff x="468313" y="1953565"/>
            <a:chExt cx="4422775" cy="359944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C76D9751-6564-4B0B-ADAB-C286F91F4FEB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5110190-45E3-4D40-AA85-ADB214DE95C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 err="1">
                  <a:solidFill>
                    <a:schemeClr val="tx1"/>
                  </a:solidFill>
                  <a:latin typeface="+mj-ea"/>
                  <a:ea typeface="+mj-ea"/>
                </a:rPr>
                <a:t>전처리</a:t>
              </a:r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 기준</a:t>
              </a:r>
            </a:p>
          </p:txBody>
        </p:sp>
      </p:grpSp>
      <p:sp>
        <p:nvSpPr>
          <p:cNvPr id="73" name="부제목 2">
            <a:extLst>
              <a:ext uri="{FF2B5EF4-FFF2-40B4-BE49-F238E27FC236}">
                <a16:creationId xmlns:a16="http://schemas.microsoft.com/office/drawing/2014/main" id="{2DAF6A22-23FB-4DA2-B4DF-36EC11F89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051526D-BDA8-4A48-94D6-DA41D656238B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75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447B89F3-2583-42A6-8886-3BCB964109A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BE7948F9-DB01-4FEB-9DBF-DAD473FE0B8E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05671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전처리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사각형: 둥근 모서리 17"/>
          <p:cNvSpPr/>
          <p:nvPr userDrawn="1"/>
        </p:nvSpPr>
        <p:spPr>
          <a:xfrm>
            <a:off x="200025" y="6347279"/>
            <a:ext cx="8585079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11B8FFA-B9EC-437F-8EED-D60A81CFA389}"/>
              </a:ext>
            </a:extLst>
          </p:cNvPr>
          <p:cNvGrpSpPr/>
          <p:nvPr userDrawn="1"/>
        </p:nvGrpSpPr>
        <p:grpSpPr>
          <a:xfrm>
            <a:off x="200025" y="1214395"/>
            <a:ext cx="2098007" cy="359944"/>
            <a:chOff x="468313" y="1953565"/>
            <a:chExt cx="4422775" cy="3599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D80E588-962D-47D9-9595-0F1F476DFDB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A6389E8-5036-418C-9B42-57052E24E58D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구분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CCBEF6-8698-493D-8ED0-C148F028BF71}"/>
              </a:ext>
            </a:extLst>
          </p:cNvPr>
          <p:cNvGrpSpPr/>
          <p:nvPr userDrawn="1"/>
        </p:nvGrpSpPr>
        <p:grpSpPr>
          <a:xfrm>
            <a:off x="3368676" y="1214395"/>
            <a:ext cx="6334948" cy="359944"/>
            <a:chOff x="468313" y="1953565"/>
            <a:chExt cx="4422775" cy="35994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CB5F0AE-6D0F-451E-8AE1-76FF5EBB395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A121E8-6B31-4A3A-B4AE-2E7EAE7F7A88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 err="1">
                  <a:solidFill>
                    <a:schemeClr val="tx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 보간 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Output Image (</a:t>
              </a:r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예시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0BE6C33-06AF-48EC-A3A9-C700E56EE752}"/>
              </a:ext>
            </a:extLst>
          </p:cNvPr>
          <p:cNvGrpSpPr/>
          <p:nvPr userDrawn="1"/>
        </p:nvGrpSpPr>
        <p:grpSpPr>
          <a:xfrm>
            <a:off x="200025" y="1732547"/>
            <a:ext cx="2757749" cy="4576181"/>
            <a:chOff x="5882524" y="1732547"/>
            <a:chExt cx="2874152" cy="4576181"/>
          </a:xfrm>
        </p:grpSpPr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EB80C48A-4A09-4346-951B-861C31A77DC7}"/>
                </a:ext>
              </a:extLst>
            </p:cNvPr>
            <p:cNvSpPr/>
            <p:nvPr/>
          </p:nvSpPr>
          <p:spPr>
            <a:xfrm>
              <a:off x="5882524" y="1732547"/>
              <a:ext cx="2112460" cy="457617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0">
                  <a:schemeClr val="bg1"/>
                </a:gs>
                <a:gs pos="87000">
                  <a:schemeClr val="bg1">
                    <a:lumMod val="75000"/>
                  </a:schemeClr>
                </a:gs>
              </a:gsLst>
              <a:lin ang="6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503EBD27-CA64-47F9-94F2-3C2216325794}"/>
                </a:ext>
              </a:extLst>
            </p:cNvPr>
            <p:cNvSpPr/>
            <p:nvPr/>
          </p:nvSpPr>
          <p:spPr>
            <a:xfrm rot="5400000">
              <a:off x="6087742" y="3639794"/>
              <a:ext cx="4576175" cy="76169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E0E73E-D75A-428A-B678-45E33A694607}"/>
              </a:ext>
            </a:extLst>
          </p:cNvPr>
          <p:cNvSpPr/>
          <p:nvPr userDrawn="1"/>
        </p:nvSpPr>
        <p:spPr>
          <a:xfrm>
            <a:off x="462106" y="1902154"/>
            <a:ext cx="1521681" cy="3337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AC69AA-F055-4EF6-A358-C9015CF0B92E}"/>
              </a:ext>
            </a:extLst>
          </p:cNvPr>
          <p:cNvSpPr/>
          <p:nvPr userDrawn="1"/>
        </p:nvSpPr>
        <p:spPr>
          <a:xfrm>
            <a:off x="462106" y="2449442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Main_oper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</a:rPr>
              <a:t>Oper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21662C-2ADA-48F1-986C-6DBD4B4CED99}"/>
              </a:ext>
            </a:extLst>
          </p:cNvPr>
          <p:cNvGrpSpPr/>
          <p:nvPr userDrawn="1"/>
        </p:nvGrpSpPr>
        <p:grpSpPr>
          <a:xfrm>
            <a:off x="462106" y="3977156"/>
            <a:ext cx="1521681" cy="863095"/>
            <a:chOff x="609475" y="3868949"/>
            <a:chExt cx="1521681" cy="86309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3B5A617-819C-46CC-81C1-09E23FBE8337}"/>
                </a:ext>
              </a:extLst>
            </p:cNvPr>
            <p:cNvSpPr/>
            <p:nvPr/>
          </p:nvSpPr>
          <p:spPr>
            <a:xfrm>
              <a:off x="609475" y="3868949"/>
              <a:ext cx="1521681" cy="8630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목록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br>
                <a:rPr lang="en-US" altLang="ko-KR" sz="1050" b="1" dirty="0">
                  <a:solidFill>
                    <a:schemeClr val="tx1"/>
                  </a:solidFill>
                </a:rPr>
              </a:b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FD5331A-5232-4AEF-90C3-796575AC3119}"/>
                </a:ext>
              </a:extLst>
            </p:cNvPr>
            <p:cNvSpPr/>
            <p:nvPr/>
          </p:nvSpPr>
          <p:spPr>
            <a:xfrm>
              <a:off x="741521" y="4179655"/>
              <a:ext cx="1257587" cy="44128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- ETCH </a:t>
              </a:r>
              <a:r>
                <a:rPr lang="ko-KR" altLang="en-US" sz="900" dirty="0">
                  <a:solidFill>
                    <a:schemeClr val="tx1"/>
                  </a:solidFill>
                </a:rPr>
                <a:t>등 </a:t>
              </a:r>
              <a:r>
                <a:rPr lang="en-US" altLang="ko-KR" sz="900" dirty="0">
                  <a:solidFill>
                    <a:schemeClr val="tx1"/>
                  </a:solidFill>
                </a:rPr>
                <a:t>: CHMBR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- PHOTO : CHUCK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- DIFF : ZONE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E62561-FC3F-4DCB-97F6-FBE8596A8540}"/>
              </a:ext>
            </a:extLst>
          </p:cNvPr>
          <p:cNvSpPr/>
          <p:nvPr userDrawn="1"/>
        </p:nvSpPr>
        <p:spPr>
          <a:xfrm>
            <a:off x="462106" y="5053751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(WAFER, EDGE, THK, …)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7BD955-B192-478C-9E91-DEAAF8608DDB}"/>
              </a:ext>
            </a:extLst>
          </p:cNvPr>
          <p:cNvSpPr/>
          <p:nvPr userDrawn="1"/>
        </p:nvSpPr>
        <p:spPr>
          <a:xfrm>
            <a:off x="462106" y="5817609"/>
            <a:ext cx="1521681" cy="3337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6</a:t>
            </a: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01E947D-A42E-4524-8754-A1A97DA1EB22}"/>
              </a:ext>
            </a:extLst>
          </p:cNvPr>
          <p:cNvSpPr/>
          <p:nvPr userDrawn="1"/>
        </p:nvSpPr>
        <p:spPr>
          <a:xfrm>
            <a:off x="462106" y="3213299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목록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Main_eqp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7D40EA8-44D5-4E01-BBCC-AA0DA16E30D3}"/>
              </a:ext>
            </a:extLst>
          </p:cNvPr>
          <p:cNvGrpSpPr/>
          <p:nvPr userDrawn="1"/>
        </p:nvGrpSpPr>
        <p:grpSpPr>
          <a:xfrm>
            <a:off x="2786743" y="1823439"/>
            <a:ext cx="6926875" cy="4374673"/>
            <a:chOff x="2980487" y="1823439"/>
            <a:chExt cx="6733131" cy="4374673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95043F9-9A0A-4DC9-9087-95DE808E88F5}"/>
                </a:ext>
              </a:extLst>
            </p:cNvPr>
            <p:cNvSpPr/>
            <p:nvPr userDrawn="1"/>
          </p:nvSpPr>
          <p:spPr>
            <a:xfrm>
              <a:off x="2980487" y="2338042"/>
              <a:ext cx="1219654" cy="21913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Response Value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9097993-CBED-4146-989B-B349A7DCF60C}"/>
                </a:ext>
              </a:extLst>
            </p:cNvPr>
            <p:cNvGrpSpPr/>
            <p:nvPr userDrawn="1"/>
          </p:nvGrpSpPr>
          <p:grpSpPr>
            <a:xfrm>
              <a:off x="3546141" y="1823439"/>
              <a:ext cx="6167477" cy="4374673"/>
              <a:chOff x="3546645" y="1823439"/>
              <a:chExt cx="5723895" cy="4374673"/>
            </a:xfrm>
          </p:grpSpPr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C9E574B1-37C7-4B8F-8AFD-2140167C9C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939699" y="4495267"/>
                <a:ext cx="330841" cy="254015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AB39450A-50DF-47AE-8417-E7B2D40221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3553158" y="2604837"/>
                <a:ext cx="0" cy="321277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8EFD0666-E0B4-47B1-9A27-1BC0806042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53158" y="5817609"/>
                <a:ext cx="5717382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49B9126-7D0D-45D7-9564-4B4F519B00FB}"/>
                  </a:ext>
                </a:extLst>
              </p:cNvPr>
              <p:cNvSpPr/>
              <p:nvPr userDrawn="1"/>
            </p:nvSpPr>
            <p:spPr>
              <a:xfrm>
                <a:off x="6030843" y="2990938"/>
                <a:ext cx="3134516" cy="21913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200" b="0" i="1" dirty="0">
                    <a:solidFill>
                      <a:schemeClr val="tx1"/>
                    </a:solidFill>
                    <a:latin typeface="+mj-ea"/>
                    <a:ea typeface="+mj-ea"/>
                  </a:rPr>
                  <a:t>Both Direction ( Backward &amp; Forward )</a:t>
                </a:r>
                <a:endParaRPr lang="ko-KR" altLang="en-US" sz="1200" b="0" i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BA4630E7-0B52-49D7-AD25-52F0FD76B307}"/>
                  </a:ext>
                </a:extLst>
              </p:cNvPr>
              <p:cNvSpPr/>
              <p:nvPr userDrawn="1"/>
            </p:nvSpPr>
            <p:spPr>
              <a:xfrm>
                <a:off x="8291092" y="5874937"/>
                <a:ext cx="978334" cy="32317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ko-KR" sz="1000" dirty="0">
                    <a:solidFill>
                      <a:schemeClr val="tx1"/>
                    </a:solidFill>
                  </a:rPr>
                  <a:t>Wafer </a:t>
                </a:r>
              </a:p>
              <a:p>
                <a:pPr algn="ctr">
                  <a:lnSpc>
                    <a:spcPct val="70000"/>
                  </a:lnSpc>
                </a:pPr>
                <a:r>
                  <a:rPr lang="en-US" altLang="ko-KR" sz="10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dirty="0" err="1">
                    <a:solidFill>
                      <a:schemeClr val="tx1"/>
                    </a:solidFill>
                  </a:rPr>
                  <a:t>End_time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tx1"/>
                    </a:solidFill>
                  </a:rPr>
                  <a:t>기준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)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1D5BE3C4-5B91-49C4-A5C5-EE2AE11951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3990227" y="4186851"/>
                <a:ext cx="753607" cy="17150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9EF39BAC-2F5B-429D-8F02-EF002978C2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4743835" y="3435708"/>
                <a:ext cx="987368" cy="75114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3114CB14-F5C7-419E-87D4-D9FE41868B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5731204" y="3432647"/>
                <a:ext cx="1190675" cy="654403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2AAF558B-4E77-461B-9D37-A9C3C8A646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6921879" y="3753991"/>
                <a:ext cx="1103507" cy="333059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09089FD-FFC9-4018-A604-2228ECC49E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025386" y="3759848"/>
                <a:ext cx="955507" cy="75698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78983661-868A-4202-B0E5-2408C09A2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3579328" y="4358351"/>
                <a:ext cx="410900" cy="9314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904FC78-46E2-4400-A45C-04A01D931832}"/>
                  </a:ext>
                </a:extLst>
              </p:cNvPr>
              <p:cNvSpPr/>
              <p:nvPr userDrawn="1"/>
            </p:nvSpPr>
            <p:spPr>
              <a:xfrm>
                <a:off x="7980562" y="3688010"/>
                <a:ext cx="131993" cy="12610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35646B19-B6CA-4A1B-B156-1F1172BC0EC3}"/>
                  </a:ext>
                </a:extLst>
              </p:cNvPr>
              <p:cNvSpPr/>
              <p:nvPr userDrawn="1"/>
            </p:nvSpPr>
            <p:spPr>
              <a:xfrm>
                <a:off x="5677800" y="3377341"/>
                <a:ext cx="131993" cy="12610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00FE258-6064-427A-AB4D-687F14375DAA}"/>
                  </a:ext>
                </a:extLst>
              </p:cNvPr>
              <p:cNvSpPr/>
              <p:nvPr userDrawn="1"/>
            </p:nvSpPr>
            <p:spPr>
              <a:xfrm>
                <a:off x="6862178" y="4010845"/>
                <a:ext cx="131993" cy="12610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3CC9EA06-8C15-478D-803F-684F77048D17}"/>
                  </a:ext>
                </a:extLst>
              </p:cNvPr>
              <p:cNvSpPr/>
              <p:nvPr userDrawn="1"/>
            </p:nvSpPr>
            <p:spPr>
              <a:xfrm>
                <a:off x="4686153" y="4113333"/>
                <a:ext cx="131993" cy="12610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320DCD6-EA99-458F-94AF-A04F75FA6BFB}"/>
                  </a:ext>
                </a:extLst>
              </p:cNvPr>
              <p:cNvSpPr/>
              <p:nvPr userDrawn="1"/>
            </p:nvSpPr>
            <p:spPr>
              <a:xfrm>
                <a:off x="4515008" y="4162253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70C297E0-CEFE-4426-9404-0E528D3B25A1}"/>
                  </a:ext>
                </a:extLst>
              </p:cNvPr>
              <p:cNvSpPr/>
              <p:nvPr userDrawn="1"/>
            </p:nvSpPr>
            <p:spPr>
              <a:xfrm>
                <a:off x="4345923" y="4197858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B3FC041-C1D0-45C3-8B4E-2C150FCA1209}"/>
                  </a:ext>
                </a:extLst>
              </p:cNvPr>
              <p:cNvSpPr/>
              <p:nvPr userDrawn="1"/>
            </p:nvSpPr>
            <p:spPr>
              <a:xfrm>
                <a:off x="4175482" y="4239437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A68C47BC-44B9-466A-85C8-D3A66850B092}"/>
                  </a:ext>
                </a:extLst>
              </p:cNvPr>
              <p:cNvSpPr/>
              <p:nvPr userDrawn="1"/>
            </p:nvSpPr>
            <p:spPr>
              <a:xfrm>
                <a:off x="4843576" y="4010845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CC4E65E-50C8-4AFD-ADBD-444350073DFC}"/>
                  </a:ext>
                </a:extLst>
              </p:cNvPr>
              <p:cNvSpPr/>
              <p:nvPr userDrawn="1"/>
            </p:nvSpPr>
            <p:spPr>
              <a:xfrm>
                <a:off x="4982790" y="3899634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46F89E7B-20D2-4CAA-AB0C-527BE9B4171D}"/>
                  </a:ext>
                </a:extLst>
              </p:cNvPr>
              <p:cNvSpPr/>
              <p:nvPr userDrawn="1"/>
            </p:nvSpPr>
            <p:spPr>
              <a:xfrm>
                <a:off x="5122004" y="3784397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9C6F4F9E-FCAD-49E1-AD10-8C4FFD42070B}"/>
                  </a:ext>
                </a:extLst>
              </p:cNvPr>
              <p:cNvSpPr/>
              <p:nvPr userDrawn="1"/>
            </p:nvSpPr>
            <p:spPr>
              <a:xfrm>
                <a:off x="5267142" y="3673703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13B5A2F-8B79-4F5D-B17A-CD36A00BD9B3}"/>
                  </a:ext>
                </a:extLst>
              </p:cNvPr>
              <p:cNvSpPr/>
              <p:nvPr userDrawn="1"/>
            </p:nvSpPr>
            <p:spPr>
              <a:xfrm>
                <a:off x="5412279" y="3565929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9114AA3C-DC1C-40DE-B75E-5BA76AF3CBD3}"/>
                  </a:ext>
                </a:extLst>
              </p:cNvPr>
              <p:cNvSpPr/>
              <p:nvPr userDrawn="1"/>
            </p:nvSpPr>
            <p:spPr>
              <a:xfrm>
                <a:off x="5544272" y="3461768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CE5CD1-F98C-41A4-8400-597C0BAF4AFA}"/>
                  </a:ext>
                </a:extLst>
              </p:cNvPr>
              <p:cNvSpPr/>
              <p:nvPr userDrawn="1"/>
            </p:nvSpPr>
            <p:spPr>
              <a:xfrm>
                <a:off x="5816742" y="3461768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F8D21351-728A-4E47-BE5E-E851A989EC32}"/>
                  </a:ext>
                </a:extLst>
              </p:cNvPr>
              <p:cNvSpPr/>
              <p:nvPr userDrawn="1"/>
            </p:nvSpPr>
            <p:spPr>
              <a:xfrm>
                <a:off x="5964847" y="3529398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7192509A-8848-4B5A-BADF-6E1A3C090892}"/>
                  </a:ext>
                </a:extLst>
              </p:cNvPr>
              <p:cNvSpPr/>
              <p:nvPr userDrawn="1"/>
            </p:nvSpPr>
            <p:spPr>
              <a:xfrm>
                <a:off x="6115231" y="3607017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44C35423-7E87-4E3D-B623-095D0673ABBC}"/>
                  </a:ext>
                </a:extLst>
              </p:cNvPr>
              <p:cNvSpPr/>
              <p:nvPr userDrawn="1"/>
            </p:nvSpPr>
            <p:spPr>
              <a:xfrm>
                <a:off x="6254510" y="3696795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85330510-2FBA-42A2-84E6-A1F2E6A0005F}"/>
                  </a:ext>
                </a:extLst>
              </p:cNvPr>
              <p:cNvSpPr/>
              <p:nvPr userDrawn="1"/>
            </p:nvSpPr>
            <p:spPr>
              <a:xfrm>
                <a:off x="6404994" y="3774878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B14DE86-0200-404A-9778-3AB7CF7ECF95}"/>
                  </a:ext>
                </a:extLst>
              </p:cNvPr>
              <p:cNvSpPr/>
              <p:nvPr userDrawn="1"/>
            </p:nvSpPr>
            <p:spPr>
              <a:xfrm>
                <a:off x="6556376" y="3857467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615A87D5-CF2F-4132-ABA7-B9DEE55231FA}"/>
                  </a:ext>
                </a:extLst>
              </p:cNvPr>
              <p:cNvSpPr/>
              <p:nvPr userDrawn="1"/>
            </p:nvSpPr>
            <p:spPr>
              <a:xfrm>
                <a:off x="6707758" y="3939081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1C95DA56-95DA-4A95-B6BC-80522D50439B}"/>
                  </a:ext>
                </a:extLst>
              </p:cNvPr>
              <p:cNvSpPr/>
              <p:nvPr userDrawn="1"/>
            </p:nvSpPr>
            <p:spPr>
              <a:xfrm>
                <a:off x="7016599" y="3970511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E6EB10B6-80FB-4CC0-B5C5-381B53FC0BF2}"/>
                  </a:ext>
                </a:extLst>
              </p:cNvPr>
              <p:cNvSpPr/>
              <p:nvPr userDrawn="1"/>
            </p:nvSpPr>
            <p:spPr>
              <a:xfrm>
                <a:off x="7174779" y="3917091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E751C69-5F2B-4068-959F-85ADB2A99992}"/>
                  </a:ext>
                </a:extLst>
              </p:cNvPr>
              <p:cNvSpPr/>
              <p:nvPr userDrawn="1"/>
            </p:nvSpPr>
            <p:spPr>
              <a:xfrm>
                <a:off x="7335494" y="3876028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7266D102-055C-4C95-859E-08442EF0900F}"/>
                  </a:ext>
                </a:extLst>
              </p:cNvPr>
              <p:cNvSpPr/>
              <p:nvPr userDrawn="1"/>
            </p:nvSpPr>
            <p:spPr>
              <a:xfrm>
                <a:off x="7499166" y="3826517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A045A320-2405-4A22-A362-70286057C3FA}"/>
                  </a:ext>
                </a:extLst>
              </p:cNvPr>
              <p:cNvSpPr/>
              <p:nvPr userDrawn="1"/>
            </p:nvSpPr>
            <p:spPr>
              <a:xfrm>
                <a:off x="7662839" y="3775452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C1971DB-5D23-4826-B792-C284670D44AD}"/>
                  </a:ext>
                </a:extLst>
              </p:cNvPr>
              <p:cNvSpPr/>
              <p:nvPr userDrawn="1"/>
            </p:nvSpPr>
            <p:spPr>
              <a:xfrm>
                <a:off x="7820214" y="3728024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3208CEF-77F5-41FD-AB45-E64EB61A2131}"/>
                  </a:ext>
                </a:extLst>
              </p:cNvPr>
              <p:cNvSpPr/>
              <p:nvPr userDrawn="1"/>
            </p:nvSpPr>
            <p:spPr>
              <a:xfrm>
                <a:off x="8085088" y="3792109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34A67449-7AB8-4F58-93CC-1C29DC05140E}"/>
                  </a:ext>
                </a:extLst>
              </p:cNvPr>
              <p:cNvSpPr/>
              <p:nvPr userDrawn="1"/>
            </p:nvSpPr>
            <p:spPr>
              <a:xfrm>
                <a:off x="8217081" y="3899634"/>
                <a:ext cx="131993" cy="12610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9076A349-CFD2-43AF-9C5D-ABFB76792766}"/>
                  </a:ext>
                </a:extLst>
              </p:cNvPr>
              <p:cNvSpPr/>
              <p:nvPr userDrawn="1"/>
            </p:nvSpPr>
            <p:spPr>
              <a:xfrm>
                <a:off x="8353616" y="4010844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75120BE9-950B-4BFB-ADE8-62C52F0AD6E8}"/>
                  </a:ext>
                </a:extLst>
              </p:cNvPr>
              <p:cNvSpPr/>
              <p:nvPr userDrawn="1"/>
            </p:nvSpPr>
            <p:spPr>
              <a:xfrm>
                <a:off x="8492792" y="4113332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BCA011C-0A01-459E-9716-A4BB859C64E0}"/>
                  </a:ext>
                </a:extLst>
              </p:cNvPr>
              <p:cNvSpPr/>
              <p:nvPr userDrawn="1"/>
            </p:nvSpPr>
            <p:spPr>
              <a:xfrm>
                <a:off x="8617443" y="4211682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DEE23EF0-EE79-4286-9065-BE7461EAEC83}"/>
                  </a:ext>
                </a:extLst>
              </p:cNvPr>
              <p:cNvSpPr/>
              <p:nvPr userDrawn="1"/>
            </p:nvSpPr>
            <p:spPr>
              <a:xfrm>
                <a:off x="8749436" y="4317488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5B87F05-509A-4E43-BE48-5015411A73C0}"/>
                  </a:ext>
                </a:extLst>
              </p:cNvPr>
              <p:cNvSpPr/>
              <p:nvPr userDrawn="1"/>
            </p:nvSpPr>
            <p:spPr>
              <a:xfrm>
                <a:off x="8877401" y="4427221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DEF61030-F3E2-4B2B-9B96-E5F7352B4914}"/>
                  </a:ext>
                </a:extLst>
              </p:cNvPr>
              <p:cNvSpPr/>
              <p:nvPr userDrawn="1"/>
            </p:nvSpPr>
            <p:spPr>
              <a:xfrm>
                <a:off x="3999784" y="4272321"/>
                <a:ext cx="131993" cy="12610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화살표: 아래쪽 77">
                <a:extLst>
                  <a:ext uri="{FF2B5EF4-FFF2-40B4-BE49-F238E27FC236}">
                    <a16:creationId xmlns:a16="http://schemas.microsoft.com/office/drawing/2014/main" id="{8FC7F0AA-A153-49AE-A066-2A2B32BEE333}"/>
                  </a:ext>
                </a:extLst>
              </p:cNvPr>
              <p:cNvSpPr/>
              <p:nvPr userDrawn="1"/>
            </p:nvSpPr>
            <p:spPr>
              <a:xfrm rot="2973537">
                <a:off x="5324234" y="3178656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화살표: 아래쪽 78">
                <a:extLst>
                  <a:ext uri="{FF2B5EF4-FFF2-40B4-BE49-F238E27FC236}">
                    <a16:creationId xmlns:a16="http://schemas.microsoft.com/office/drawing/2014/main" id="{27C7AD8F-4188-4B13-A61E-3BEC5356795F}"/>
                  </a:ext>
                </a:extLst>
              </p:cNvPr>
              <p:cNvSpPr/>
              <p:nvPr userDrawn="1"/>
            </p:nvSpPr>
            <p:spPr>
              <a:xfrm rot="17997187">
                <a:off x="6007813" y="3120385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화살표: 아래쪽 79">
                <a:extLst>
                  <a:ext uri="{FF2B5EF4-FFF2-40B4-BE49-F238E27FC236}">
                    <a16:creationId xmlns:a16="http://schemas.microsoft.com/office/drawing/2014/main" id="{35A20B73-1905-4299-A06F-882914F58EE8}"/>
                  </a:ext>
                </a:extLst>
              </p:cNvPr>
              <p:cNvSpPr/>
              <p:nvPr userDrawn="1"/>
            </p:nvSpPr>
            <p:spPr>
              <a:xfrm rot="15135909">
                <a:off x="7154803" y="3879178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화살표: 아래쪽 80">
                <a:extLst>
                  <a:ext uri="{FF2B5EF4-FFF2-40B4-BE49-F238E27FC236}">
                    <a16:creationId xmlns:a16="http://schemas.microsoft.com/office/drawing/2014/main" id="{CDD1CB03-38F1-46DC-9332-56D1F3B9CB59}"/>
                  </a:ext>
                </a:extLst>
              </p:cNvPr>
              <p:cNvSpPr/>
              <p:nvPr userDrawn="1"/>
            </p:nvSpPr>
            <p:spPr>
              <a:xfrm rot="7180582">
                <a:off x="6532308" y="3814750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화살표: 아래쪽 81">
                <a:extLst>
                  <a:ext uri="{FF2B5EF4-FFF2-40B4-BE49-F238E27FC236}">
                    <a16:creationId xmlns:a16="http://schemas.microsoft.com/office/drawing/2014/main" id="{6050F3E5-A859-4A24-A17A-218FA335CBFF}"/>
                  </a:ext>
                </a:extLst>
              </p:cNvPr>
              <p:cNvSpPr/>
              <p:nvPr userDrawn="1"/>
            </p:nvSpPr>
            <p:spPr>
              <a:xfrm rot="18718063">
                <a:off x="8298187" y="3505673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화살표: 아래쪽 82">
                <a:extLst>
                  <a:ext uri="{FF2B5EF4-FFF2-40B4-BE49-F238E27FC236}">
                    <a16:creationId xmlns:a16="http://schemas.microsoft.com/office/drawing/2014/main" id="{1B76CB6E-C921-41CB-B838-2050A8A16F34}"/>
                  </a:ext>
                </a:extLst>
              </p:cNvPr>
              <p:cNvSpPr/>
              <p:nvPr userDrawn="1"/>
            </p:nvSpPr>
            <p:spPr>
              <a:xfrm rot="4116136">
                <a:off x="7648918" y="3361509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화살표: 아래쪽 83">
                <a:extLst>
                  <a:ext uri="{FF2B5EF4-FFF2-40B4-BE49-F238E27FC236}">
                    <a16:creationId xmlns:a16="http://schemas.microsoft.com/office/drawing/2014/main" id="{BC852B26-FF42-4EC8-A5EC-FDCE9AD7F557}"/>
                  </a:ext>
                </a:extLst>
              </p:cNvPr>
              <p:cNvSpPr/>
              <p:nvPr userDrawn="1"/>
            </p:nvSpPr>
            <p:spPr>
              <a:xfrm rot="4647198">
                <a:off x="4480109" y="4126305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화살표: 아래쪽 84">
                <a:extLst>
                  <a:ext uri="{FF2B5EF4-FFF2-40B4-BE49-F238E27FC236}">
                    <a16:creationId xmlns:a16="http://schemas.microsoft.com/office/drawing/2014/main" id="{BA4DB8C1-DB67-4321-AF84-A005FE5A99EF}"/>
                  </a:ext>
                </a:extLst>
              </p:cNvPr>
              <p:cNvSpPr/>
              <p:nvPr userDrawn="1"/>
            </p:nvSpPr>
            <p:spPr>
              <a:xfrm rot="13872461">
                <a:off x="5039299" y="3881946"/>
                <a:ext cx="144000" cy="557446"/>
              </a:xfrm>
              <a:prstGeom prst="downArrow">
                <a:avLst>
                  <a:gd name="adj1" fmla="val 50000"/>
                  <a:gd name="adj2" fmla="val 5171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C6CE9934-ACAE-4BB4-A78A-25E9AF2FA95B}"/>
                  </a:ext>
                </a:extLst>
              </p:cNvPr>
              <p:cNvSpPr/>
              <p:nvPr userDrawn="1"/>
            </p:nvSpPr>
            <p:spPr>
              <a:xfrm>
                <a:off x="3738696" y="2710903"/>
                <a:ext cx="1816610" cy="21913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200" b="0" i="1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실측값</a:t>
                </a:r>
                <a:r>
                  <a:rPr lang="ko-KR" altLang="en-US" sz="1200" b="0" i="1" dirty="0">
                    <a:solidFill>
                      <a:schemeClr val="tx1"/>
                    </a:solidFill>
                    <a:latin typeface="+mj-ea"/>
                    <a:ea typeface="+mj-ea"/>
                  </a:rPr>
                  <a:t> 간 </a:t>
                </a:r>
                <a:r>
                  <a:rPr lang="en-US" altLang="ko-KR" sz="1200" b="0" i="1" dirty="0">
                    <a:solidFill>
                      <a:schemeClr val="tx1"/>
                    </a:solidFill>
                    <a:latin typeface="+mj-ea"/>
                    <a:ea typeface="+mj-ea"/>
                  </a:rPr>
                  <a:t>Linear </a:t>
                </a:r>
                <a:r>
                  <a:rPr lang="ko-KR" altLang="en-US" sz="1200" b="0" i="1" dirty="0">
                    <a:solidFill>
                      <a:schemeClr val="tx1"/>
                    </a:solidFill>
                    <a:latin typeface="+mj-ea"/>
                    <a:ea typeface="+mj-ea"/>
                  </a:rPr>
                  <a:t>함수</a:t>
                </a: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FFCB9647-351C-4FDF-949D-2261801EF93D}"/>
                  </a:ext>
                </a:extLst>
              </p:cNvPr>
              <p:cNvCxnSpPr>
                <a:stCxn id="86" idx="2"/>
              </p:cNvCxnSpPr>
              <p:nvPr userDrawn="1"/>
            </p:nvCxnSpPr>
            <p:spPr>
              <a:xfrm>
                <a:off x="4647001" y="2930033"/>
                <a:ext cx="488220" cy="762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32C80487-13CB-4455-A12C-A5C9D4F590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70187" y="3263830"/>
                <a:ext cx="92592" cy="4210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57E026A6-1BB7-4E17-ABD2-E49F740756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7657827" y="3256472"/>
                <a:ext cx="82088" cy="2683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96F3558E-B3C8-47EA-8BD3-349AC20809C9}"/>
                  </a:ext>
                </a:extLst>
              </p:cNvPr>
              <p:cNvSpPr/>
              <p:nvPr userDrawn="1"/>
            </p:nvSpPr>
            <p:spPr>
              <a:xfrm>
                <a:off x="4785567" y="5231544"/>
                <a:ext cx="4379790" cy="50369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Limit : </a:t>
                </a:r>
                <a:r>
                  <a:rPr lang="ko-KR" altLang="en-US" sz="1400" b="0" dirty="0" err="1">
                    <a:solidFill>
                      <a:schemeClr val="accent4"/>
                    </a:solidFill>
                    <a:latin typeface="+mj-ea"/>
                    <a:ea typeface="+mj-ea"/>
                  </a:rPr>
                  <a:t>실측값</a:t>
                </a:r>
                <a:r>
                  <a:rPr lang="ko-KR" altLang="en-US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 기준으로 양방향 보간 개수 제한</a:t>
                </a:r>
                <a:br>
                  <a:rPr lang="en-US" altLang="ko-KR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</a:br>
                <a:r>
                  <a:rPr lang="ko-KR" altLang="en-US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→ 데이터 신뢰성 확보 </a:t>
                </a:r>
                <a:r>
                  <a:rPr lang="en-US" altLang="ko-KR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멀어질 수록 신뢰성 하락 위험 상승</a:t>
                </a:r>
                <a:r>
                  <a:rPr lang="en-US" altLang="ko-KR" sz="1400" b="0" dirty="0">
                    <a:solidFill>
                      <a:schemeClr val="accent4"/>
                    </a:solidFill>
                    <a:latin typeface="+mj-ea"/>
                    <a:ea typeface="+mj-ea"/>
                  </a:rPr>
                  <a:t>)</a:t>
                </a:r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9ACD1495-CB14-494B-AB25-9749D2E8FE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7204354" y="4722890"/>
                <a:ext cx="102418" cy="407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9334C9E8-D2C5-4D21-AB30-806D9A5CB7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 flipV="1">
                <a:off x="6353739" y="4627108"/>
                <a:ext cx="202635" cy="50369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오른쪽 중괄호 93">
                <a:extLst>
                  <a:ext uri="{FF2B5EF4-FFF2-40B4-BE49-F238E27FC236}">
                    <a16:creationId xmlns:a16="http://schemas.microsoft.com/office/drawing/2014/main" id="{9FA11E38-510D-4045-AF48-0ECAC9F5133F}"/>
                  </a:ext>
                </a:extLst>
              </p:cNvPr>
              <p:cNvSpPr/>
              <p:nvPr userDrawn="1"/>
            </p:nvSpPr>
            <p:spPr>
              <a:xfrm rot="7242527">
                <a:off x="6482003" y="3973341"/>
                <a:ext cx="107155" cy="485431"/>
              </a:xfrm>
              <a:prstGeom prst="rightBrace">
                <a:avLst>
                  <a:gd name="adj1" fmla="val 11036"/>
                  <a:gd name="adj2" fmla="val 50000"/>
                </a:avLst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오른쪽 중괄호 94">
                <a:extLst>
                  <a:ext uri="{FF2B5EF4-FFF2-40B4-BE49-F238E27FC236}">
                    <a16:creationId xmlns:a16="http://schemas.microsoft.com/office/drawing/2014/main" id="{B4C44F40-C42C-4A09-A399-8F81ACD337A0}"/>
                  </a:ext>
                </a:extLst>
              </p:cNvPr>
              <p:cNvSpPr/>
              <p:nvPr userDrawn="1"/>
            </p:nvSpPr>
            <p:spPr>
              <a:xfrm rot="4311701">
                <a:off x="7216083" y="4052683"/>
                <a:ext cx="107155" cy="485430"/>
              </a:xfrm>
              <a:prstGeom prst="rightBrace">
                <a:avLst>
                  <a:gd name="adj1" fmla="val 11036"/>
                  <a:gd name="adj2" fmla="val 50000"/>
                </a:avLst>
              </a:prstGeom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390B732-A894-4FF0-9061-29C4160C93C5}"/>
                  </a:ext>
                </a:extLst>
              </p:cNvPr>
              <p:cNvSpPr/>
              <p:nvPr userDrawn="1"/>
            </p:nvSpPr>
            <p:spPr>
              <a:xfrm rot="1963071">
                <a:off x="5981634" y="4259934"/>
                <a:ext cx="871935" cy="21913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Limit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: 2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개</a:t>
                </a:r>
                <a:endPara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(Backward)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1E96F8D9-D280-4E5D-81FC-0146651D1B7F}"/>
                  </a:ext>
                </a:extLst>
              </p:cNvPr>
              <p:cNvSpPr/>
              <p:nvPr userDrawn="1"/>
            </p:nvSpPr>
            <p:spPr>
              <a:xfrm rot="20591699">
                <a:off x="6899070" y="4391341"/>
                <a:ext cx="871935" cy="219130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70000"/>
                  </a:lnSpc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Limit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: 2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개</a:t>
                </a:r>
                <a:endParaRPr lang="en-US" altLang="ko-KR" sz="12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altLang="ko-KR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(Forward)</a:t>
                </a:r>
                <a:endParaRPr lang="ko-KR" altLang="en-US" sz="12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" name="사각형: 둥근 위쪽 모서리 97">
                <a:extLst>
                  <a:ext uri="{FF2B5EF4-FFF2-40B4-BE49-F238E27FC236}">
                    <a16:creationId xmlns:a16="http://schemas.microsoft.com/office/drawing/2014/main" id="{F90E806E-7A82-443D-ADDA-602B663AB586}"/>
                  </a:ext>
                </a:extLst>
              </p:cNvPr>
              <p:cNvSpPr/>
              <p:nvPr userDrawn="1"/>
            </p:nvSpPr>
            <p:spPr>
              <a:xfrm>
                <a:off x="3546645" y="1823439"/>
                <a:ext cx="5723894" cy="31516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Linear</a:t>
                </a:r>
                <a:r>
                  <a:rPr lang="ko-KR" altLang="en-US" sz="1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Interpolation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0576D8DD-07A3-4B94-B4BD-07EC1805CDD3}"/>
                  </a:ext>
                </a:extLst>
              </p:cNvPr>
              <p:cNvGrpSpPr/>
              <p:nvPr userDrawn="1"/>
            </p:nvGrpSpPr>
            <p:grpSpPr>
              <a:xfrm>
                <a:off x="7194015" y="2184346"/>
                <a:ext cx="1971343" cy="659503"/>
                <a:chOff x="7400734" y="1906191"/>
                <a:chExt cx="1883403" cy="659503"/>
              </a:xfrm>
            </p:grpSpPr>
            <p:sp>
              <p:nvSpPr>
                <p:cNvPr id="100" name="사각형: 둥근 위쪽 모서리 99">
                  <a:extLst>
                    <a:ext uri="{FF2B5EF4-FFF2-40B4-BE49-F238E27FC236}">
                      <a16:creationId xmlns:a16="http://schemas.microsoft.com/office/drawing/2014/main" id="{1AF17406-A870-4310-B71B-CEDC09EF3D7B}"/>
                    </a:ext>
                  </a:extLst>
                </p:cNvPr>
                <p:cNvSpPr/>
                <p:nvPr/>
              </p:nvSpPr>
              <p:spPr>
                <a:xfrm>
                  <a:off x="7400734" y="1906191"/>
                  <a:ext cx="1883403" cy="659503"/>
                </a:xfrm>
                <a:prstGeom prst="round2SameRect">
                  <a:avLst>
                    <a:gd name="adj1" fmla="val 21108"/>
                    <a:gd name="adj2" fmla="val 15831"/>
                  </a:avLst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0" rtlCol="0" anchor="ctr"/>
                <a:lstStyle/>
                <a:p>
                  <a:endParaRPr lang="ko-KR" altLang="en-US" sz="12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사각형: 둥근 위쪽 모서리 100">
                  <a:extLst>
                    <a:ext uri="{FF2B5EF4-FFF2-40B4-BE49-F238E27FC236}">
                      <a16:creationId xmlns:a16="http://schemas.microsoft.com/office/drawing/2014/main" id="{2E139F47-EC91-419B-A424-72A13ABA5C6E}"/>
                    </a:ext>
                  </a:extLst>
                </p:cNvPr>
                <p:cNvSpPr/>
                <p:nvPr/>
              </p:nvSpPr>
              <p:spPr>
                <a:xfrm>
                  <a:off x="7410612" y="2025992"/>
                  <a:ext cx="457561" cy="221445"/>
                </a:xfrm>
                <a:prstGeom prst="round2SameRect">
                  <a:avLst>
                    <a:gd name="adj1" fmla="val 21108"/>
                    <a:gd name="adj2" fmla="val 15831"/>
                  </a:avLst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/>
                <a:lstStyle/>
                <a:p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범례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]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사각형: 둥근 위쪽 모서리 101">
                  <a:extLst>
                    <a:ext uri="{FF2B5EF4-FFF2-40B4-BE49-F238E27FC236}">
                      <a16:creationId xmlns:a16="http://schemas.microsoft.com/office/drawing/2014/main" id="{E3D71695-2A90-443E-B726-EB4EDAD43793}"/>
                    </a:ext>
                  </a:extLst>
                </p:cNvPr>
                <p:cNvSpPr/>
                <p:nvPr/>
              </p:nvSpPr>
              <p:spPr>
                <a:xfrm>
                  <a:off x="8019412" y="1947421"/>
                  <a:ext cx="1186980" cy="183013"/>
                </a:xfrm>
                <a:prstGeom prst="round2SameRect">
                  <a:avLst>
                    <a:gd name="adj1" fmla="val 21108"/>
                    <a:gd name="adj2" fmla="val 15831"/>
                  </a:avLst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/>
                <a:lstStyle/>
                <a:p>
                  <a:r>
                    <a:rPr lang="ko-KR" altLang="en-US" sz="1000" b="1" dirty="0" err="1">
                      <a:solidFill>
                        <a:schemeClr val="tx1"/>
                      </a:solidFill>
                    </a:rPr>
                    <a:t>실측값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( Sampling )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사각형: 둥근 위쪽 모서리 102">
                  <a:extLst>
                    <a:ext uri="{FF2B5EF4-FFF2-40B4-BE49-F238E27FC236}">
                      <a16:creationId xmlns:a16="http://schemas.microsoft.com/office/drawing/2014/main" id="{EDBB98F5-F3A6-4B15-84CB-264518E5D891}"/>
                    </a:ext>
                  </a:extLst>
                </p:cNvPr>
                <p:cNvSpPr/>
                <p:nvPr/>
              </p:nvSpPr>
              <p:spPr>
                <a:xfrm>
                  <a:off x="8019411" y="2145129"/>
                  <a:ext cx="1186977" cy="183013"/>
                </a:xfrm>
                <a:prstGeom prst="round2SameRect">
                  <a:avLst>
                    <a:gd name="adj1" fmla="val 21108"/>
                    <a:gd name="adj2" fmla="val 15831"/>
                  </a:avLst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/>
                <a:lstStyle/>
                <a:p>
                  <a:r>
                    <a:rPr lang="ko-KR" altLang="en-US" sz="1000" b="1" dirty="0" err="1">
                      <a:solidFill>
                        <a:schemeClr val="tx1"/>
                      </a:solidFill>
                    </a:rPr>
                    <a:t>결측값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( 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보간 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O )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사각형: 둥근 위쪽 모서리 103">
                  <a:extLst>
                    <a:ext uri="{FF2B5EF4-FFF2-40B4-BE49-F238E27FC236}">
                      <a16:creationId xmlns:a16="http://schemas.microsoft.com/office/drawing/2014/main" id="{D1856494-463C-4A33-9C8D-BCBE2AFEB99B}"/>
                    </a:ext>
                  </a:extLst>
                </p:cNvPr>
                <p:cNvSpPr/>
                <p:nvPr/>
              </p:nvSpPr>
              <p:spPr>
                <a:xfrm>
                  <a:off x="8019411" y="2343441"/>
                  <a:ext cx="1186977" cy="183013"/>
                </a:xfrm>
                <a:prstGeom prst="round2SameRect">
                  <a:avLst>
                    <a:gd name="adj1" fmla="val 21108"/>
                    <a:gd name="adj2" fmla="val 15831"/>
                  </a:avLst>
                </a:pr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rtlCol="0" anchor="ctr"/>
                <a:lstStyle/>
                <a:p>
                  <a:r>
                    <a:rPr lang="ko-KR" altLang="en-US" sz="1000" b="1" dirty="0" err="1">
                      <a:solidFill>
                        <a:schemeClr val="tx1"/>
                      </a:solidFill>
                    </a:rPr>
                    <a:t>결측값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( 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보간 </a:t>
                  </a:r>
                  <a:r>
                    <a:rPr lang="en-US" altLang="ko-KR" sz="1000" b="1" dirty="0">
                      <a:solidFill>
                        <a:schemeClr val="tx1"/>
                      </a:solidFill>
                    </a:rPr>
                    <a:t>X )</a:t>
                  </a:r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7F09EFC-D2B9-4FC1-8A29-88D39EBE34F1}"/>
                    </a:ext>
                  </a:extLst>
                </p:cNvPr>
                <p:cNvSpPr/>
                <p:nvPr/>
              </p:nvSpPr>
              <p:spPr>
                <a:xfrm>
                  <a:off x="7912484" y="1984274"/>
                  <a:ext cx="126105" cy="126105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043A0DEB-7553-4AF7-9D8E-101F9925FBCE}"/>
                    </a:ext>
                  </a:extLst>
                </p:cNvPr>
                <p:cNvSpPr/>
                <p:nvPr/>
              </p:nvSpPr>
              <p:spPr>
                <a:xfrm>
                  <a:off x="7918235" y="2176230"/>
                  <a:ext cx="126105" cy="126105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id="{67D1E392-B6EA-491F-93A5-D85C50AE3C58}"/>
                    </a:ext>
                  </a:extLst>
                </p:cNvPr>
                <p:cNvSpPr/>
                <p:nvPr/>
              </p:nvSpPr>
              <p:spPr>
                <a:xfrm>
                  <a:off x="7908518" y="2374590"/>
                  <a:ext cx="126105" cy="126105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prstDash val="sysDash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8741810-1C32-4E0F-B1F3-E08EF2F043DA}"/>
              </a:ext>
            </a:extLst>
          </p:cNvPr>
          <p:cNvSpPr/>
          <p:nvPr userDrawn="1"/>
        </p:nvSpPr>
        <p:spPr>
          <a:xfrm rot="900000">
            <a:off x="8447335" y="1764627"/>
            <a:ext cx="1311659" cy="257975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Illustrative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0" name="부제목 2">
            <a:extLst>
              <a:ext uri="{FF2B5EF4-FFF2-40B4-BE49-F238E27FC236}">
                <a16:creationId xmlns:a16="http://schemas.microsoft.com/office/drawing/2014/main" id="{A80A1FBE-4CE9-46B3-A103-3E9B6DEC7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932D3C5-E04A-4167-88C9-79548EE84D25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12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64576230-6424-46D9-ABE5-F8A9614CBA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사각형: 둥근 모서리 112">
              <a:extLst>
                <a:ext uri="{FF2B5EF4-FFF2-40B4-BE49-F238E27FC236}">
                  <a16:creationId xmlns:a16="http://schemas.microsoft.com/office/drawing/2014/main" id="{EE8C7292-3755-4561-93E2-CEB40A8FFA1F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95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1:1분석가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5E1A73D5-8F20-4E10-9E71-A63758762C39}"/>
              </a:ext>
            </a:extLst>
          </p:cNvPr>
          <p:cNvGrpSpPr/>
          <p:nvPr userDrawn="1"/>
        </p:nvGrpSpPr>
        <p:grpSpPr>
          <a:xfrm>
            <a:off x="200025" y="1196975"/>
            <a:ext cx="4382859" cy="5111750"/>
            <a:chOff x="468313" y="1268412"/>
            <a:chExt cx="442277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사각형: 둥근 위쪽 모서리 71">
              <a:extLst>
                <a:ext uri="{FF2B5EF4-FFF2-40B4-BE49-F238E27FC236}">
                  <a16:creationId xmlns:a16="http://schemas.microsoft.com/office/drawing/2014/main" id="{8E384073-86B8-4B6B-9C9B-EC98513FE9C2}"/>
                </a:ext>
              </a:extLst>
            </p:cNvPr>
            <p:cNvSpPr/>
            <p:nvPr/>
          </p:nvSpPr>
          <p:spPr>
            <a:xfrm>
              <a:off x="468313" y="1268412"/>
              <a:ext cx="4422775" cy="37667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dirty="0">
                  <a:solidFill>
                    <a:schemeClr val="bg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600" b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FA33CCA-6C36-417D-84E0-10B6409CED44}"/>
                </a:ext>
              </a:extLst>
            </p:cNvPr>
            <p:cNvSpPr/>
            <p:nvPr/>
          </p:nvSpPr>
          <p:spPr>
            <a:xfrm>
              <a:off x="468314" y="1645091"/>
              <a:ext cx="4419484" cy="46636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9A2F759-DDCD-428D-BD1F-939B8B16CE46}"/>
              </a:ext>
            </a:extLst>
          </p:cNvPr>
          <p:cNvGrpSpPr/>
          <p:nvPr userDrawn="1"/>
        </p:nvGrpSpPr>
        <p:grpSpPr>
          <a:xfrm>
            <a:off x="695162" y="1940516"/>
            <a:ext cx="3630191" cy="873993"/>
            <a:chOff x="816545" y="2077421"/>
            <a:chExt cx="3099734" cy="873993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64EE1B5-961B-4BB3-ACF5-E030D3D695F1}"/>
                </a:ext>
              </a:extLst>
            </p:cNvPr>
            <p:cNvSpPr/>
            <p:nvPr/>
          </p:nvSpPr>
          <p:spPr>
            <a:xfrm>
              <a:off x="816545" y="2129208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777200E5-B58A-470F-A18F-980AE00C8064}"/>
                </a:ext>
              </a:extLst>
            </p:cNvPr>
            <p:cNvSpPr/>
            <p:nvPr/>
          </p:nvSpPr>
          <p:spPr>
            <a:xfrm>
              <a:off x="952409" y="2077421"/>
              <a:ext cx="2963870" cy="87399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>
                <a:lnSpc>
                  <a:spcPct val="12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1</a:t>
              </a:r>
              <a:br>
                <a:rPr lang="en-US" altLang="ko-KR" sz="1050" b="1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</a:rPr>
                <a:t>내용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C2F1AAC-63F6-408F-9244-5F1D9F25319E}"/>
              </a:ext>
            </a:extLst>
          </p:cNvPr>
          <p:cNvGrpSpPr/>
          <p:nvPr userDrawn="1"/>
        </p:nvGrpSpPr>
        <p:grpSpPr>
          <a:xfrm>
            <a:off x="695162" y="2736985"/>
            <a:ext cx="3630191" cy="873993"/>
            <a:chOff x="816545" y="2077421"/>
            <a:chExt cx="3099734" cy="873993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6074613-5D13-49E1-A09B-AA1B6247A1C2}"/>
                </a:ext>
              </a:extLst>
            </p:cNvPr>
            <p:cNvSpPr/>
            <p:nvPr/>
          </p:nvSpPr>
          <p:spPr>
            <a:xfrm>
              <a:off x="816545" y="2129208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위쪽 모서리 25">
              <a:extLst>
                <a:ext uri="{FF2B5EF4-FFF2-40B4-BE49-F238E27FC236}">
                  <a16:creationId xmlns:a16="http://schemas.microsoft.com/office/drawing/2014/main" id="{D0E38D63-9D6D-46E4-B6D1-17EB06008539}"/>
                </a:ext>
              </a:extLst>
            </p:cNvPr>
            <p:cNvSpPr/>
            <p:nvPr/>
          </p:nvSpPr>
          <p:spPr>
            <a:xfrm>
              <a:off x="952409" y="2077421"/>
              <a:ext cx="2963870" cy="87399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>
                <a:lnSpc>
                  <a:spcPct val="12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2</a:t>
              </a:r>
              <a:br>
                <a:rPr lang="en-US" altLang="ko-KR" sz="105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</a:rPr>
                <a:t>내용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966365-61A4-4440-83EC-A5CC64A9A0D1}"/>
              </a:ext>
            </a:extLst>
          </p:cNvPr>
          <p:cNvGrpSpPr/>
          <p:nvPr userDrawn="1"/>
        </p:nvGrpSpPr>
        <p:grpSpPr>
          <a:xfrm>
            <a:off x="576359" y="3815594"/>
            <a:ext cx="3630191" cy="2051252"/>
            <a:chOff x="695162" y="3815594"/>
            <a:chExt cx="3630191" cy="2051252"/>
          </a:xfrm>
        </p:grpSpPr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E11ED3A0-4FDB-431F-814A-A2C3790B7629}"/>
                </a:ext>
              </a:extLst>
            </p:cNvPr>
            <p:cNvSpPr/>
            <p:nvPr userDrawn="1"/>
          </p:nvSpPr>
          <p:spPr>
            <a:xfrm>
              <a:off x="695162" y="3815594"/>
              <a:ext cx="3630191" cy="205125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D8799B-EA8E-401B-BB2C-78A48BCB5E42}"/>
                </a:ext>
              </a:extLst>
            </p:cNvPr>
            <p:cNvGrpSpPr/>
            <p:nvPr userDrawn="1"/>
          </p:nvGrpSpPr>
          <p:grpSpPr>
            <a:xfrm>
              <a:off x="809651" y="4249181"/>
              <a:ext cx="836859" cy="1068472"/>
              <a:chOff x="733262" y="4604417"/>
              <a:chExt cx="836859" cy="1068472"/>
            </a:xfrm>
          </p:grpSpPr>
          <p:sp>
            <p:nvSpPr>
              <p:cNvPr id="28" name="사각형: 둥근 위쪽 모서리 27">
                <a:extLst>
                  <a:ext uri="{FF2B5EF4-FFF2-40B4-BE49-F238E27FC236}">
                    <a16:creationId xmlns:a16="http://schemas.microsoft.com/office/drawing/2014/main" id="{1E221F70-8D73-4346-936C-E3029A1FAF7E}"/>
                  </a:ext>
                </a:extLst>
              </p:cNvPr>
              <p:cNvSpPr/>
              <p:nvPr/>
            </p:nvSpPr>
            <p:spPr>
              <a:xfrm>
                <a:off x="733262" y="4604417"/>
                <a:ext cx="836859" cy="106847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사각형: 둥근 위쪽 모서리 28">
                <a:extLst>
                  <a:ext uri="{FF2B5EF4-FFF2-40B4-BE49-F238E27FC236}">
                    <a16:creationId xmlns:a16="http://schemas.microsoft.com/office/drawing/2014/main" id="{2FF2E438-FBE2-47E1-A249-346FCC86ED03}"/>
                  </a:ext>
                </a:extLst>
              </p:cNvPr>
              <p:cNvSpPr/>
              <p:nvPr/>
            </p:nvSpPr>
            <p:spPr>
              <a:xfrm>
                <a:off x="799545" y="4642375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분류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1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사각형: 둥근 위쪽 모서리 30">
                <a:extLst>
                  <a:ext uri="{FF2B5EF4-FFF2-40B4-BE49-F238E27FC236}">
                    <a16:creationId xmlns:a16="http://schemas.microsoft.com/office/drawing/2014/main" id="{388C4903-19AE-4C34-AC22-7E75EC5193CE}"/>
                  </a:ext>
                </a:extLst>
              </p:cNvPr>
              <p:cNvSpPr/>
              <p:nvPr/>
            </p:nvSpPr>
            <p:spPr>
              <a:xfrm>
                <a:off x="799545" y="5359826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l"/>
                <a:r>
                  <a:rPr lang="ko-KR" altLang="en-US" sz="900" b="1" i="1" dirty="0">
                    <a:solidFill>
                      <a:schemeClr val="tx1"/>
                    </a:solidFill>
                  </a:rPr>
                  <a:t>목록</a:t>
                </a:r>
                <a:r>
                  <a:rPr lang="en-US" altLang="ko-KR" sz="900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5AFD0CB-3603-4DC6-9802-EE845BCDF2E7}"/>
                  </a:ext>
                </a:extLst>
              </p:cNvPr>
              <p:cNvSpPr/>
              <p:nvPr/>
            </p:nvSpPr>
            <p:spPr>
              <a:xfrm>
                <a:off x="843192" y="5409680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D687301-7014-426B-BC9A-7A345A17A3FF}"/>
                </a:ext>
              </a:extLst>
            </p:cNvPr>
            <p:cNvGrpSpPr/>
            <p:nvPr userDrawn="1"/>
          </p:nvGrpSpPr>
          <p:grpSpPr>
            <a:xfrm>
              <a:off x="2094429" y="4249181"/>
              <a:ext cx="836859" cy="1068472"/>
              <a:chOff x="733262" y="4604417"/>
              <a:chExt cx="836859" cy="1068472"/>
            </a:xfrm>
          </p:grpSpPr>
          <p:sp>
            <p:nvSpPr>
              <p:cNvPr id="38" name="사각형: 둥근 위쪽 모서리 37">
                <a:extLst>
                  <a:ext uri="{FF2B5EF4-FFF2-40B4-BE49-F238E27FC236}">
                    <a16:creationId xmlns:a16="http://schemas.microsoft.com/office/drawing/2014/main" id="{B689D653-E4BC-4278-8A50-1150B874E951}"/>
                  </a:ext>
                </a:extLst>
              </p:cNvPr>
              <p:cNvSpPr/>
              <p:nvPr/>
            </p:nvSpPr>
            <p:spPr>
              <a:xfrm>
                <a:off x="733262" y="4604417"/>
                <a:ext cx="836859" cy="106847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사각형: 둥근 위쪽 모서리 38">
                <a:extLst>
                  <a:ext uri="{FF2B5EF4-FFF2-40B4-BE49-F238E27FC236}">
                    <a16:creationId xmlns:a16="http://schemas.microsoft.com/office/drawing/2014/main" id="{55DE1586-6331-42A3-BA5C-C227A9312C29}"/>
                  </a:ext>
                </a:extLst>
              </p:cNvPr>
              <p:cNvSpPr/>
              <p:nvPr/>
            </p:nvSpPr>
            <p:spPr>
              <a:xfrm>
                <a:off x="799545" y="4642375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분류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2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사각형: 둥근 위쪽 모서리 40">
                <a:extLst>
                  <a:ext uri="{FF2B5EF4-FFF2-40B4-BE49-F238E27FC236}">
                    <a16:creationId xmlns:a16="http://schemas.microsoft.com/office/drawing/2014/main" id="{F32EEE11-765C-40DF-AD44-E54B95A0E9B2}"/>
                  </a:ext>
                </a:extLst>
              </p:cNvPr>
              <p:cNvSpPr/>
              <p:nvPr/>
            </p:nvSpPr>
            <p:spPr>
              <a:xfrm>
                <a:off x="799545" y="5359826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l"/>
                <a:r>
                  <a:rPr lang="ko-KR" altLang="en-US" sz="900" b="1" i="1" dirty="0">
                    <a:solidFill>
                      <a:schemeClr val="tx1"/>
                    </a:solidFill>
                  </a:rPr>
                  <a:t>목록</a:t>
                </a:r>
                <a:r>
                  <a:rPr lang="en-US" altLang="ko-KR" sz="900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2A66D5CD-77A4-4128-AB0B-466E54A17009}"/>
                  </a:ext>
                </a:extLst>
              </p:cNvPr>
              <p:cNvSpPr/>
              <p:nvPr/>
            </p:nvSpPr>
            <p:spPr>
              <a:xfrm>
                <a:off x="843192" y="5409680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E09A707-6F09-44D1-A41E-C4590941207B}"/>
                </a:ext>
              </a:extLst>
            </p:cNvPr>
            <p:cNvGrpSpPr/>
            <p:nvPr userDrawn="1"/>
          </p:nvGrpSpPr>
          <p:grpSpPr>
            <a:xfrm>
              <a:off x="3379206" y="4249181"/>
              <a:ext cx="836859" cy="1068472"/>
              <a:chOff x="733262" y="4604417"/>
              <a:chExt cx="836859" cy="1068472"/>
            </a:xfrm>
          </p:grpSpPr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713DDBAA-579A-4425-A38F-3D8F7C167B35}"/>
                  </a:ext>
                </a:extLst>
              </p:cNvPr>
              <p:cNvSpPr/>
              <p:nvPr/>
            </p:nvSpPr>
            <p:spPr>
              <a:xfrm>
                <a:off x="733262" y="4604417"/>
                <a:ext cx="836859" cy="106847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ctr"/>
              <a:lstStyle/>
              <a:p>
                <a:endParaRPr lang="ko-KR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사각형: 둥근 위쪽 모서리 48">
                <a:extLst>
                  <a:ext uri="{FF2B5EF4-FFF2-40B4-BE49-F238E27FC236}">
                    <a16:creationId xmlns:a16="http://schemas.microsoft.com/office/drawing/2014/main" id="{6F5CCDFB-BAF8-4A1F-AB81-527658845422}"/>
                  </a:ext>
                </a:extLst>
              </p:cNvPr>
              <p:cNvSpPr/>
              <p:nvPr/>
            </p:nvSpPr>
            <p:spPr>
              <a:xfrm>
                <a:off x="799545" y="4642375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900" dirty="0">
                    <a:solidFill>
                      <a:schemeClr val="tx1"/>
                    </a:solidFill>
                  </a:rPr>
                  <a:t>분류</a:t>
                </a:r>
                <a:r>
                  <a:rPr lang="en-US" altLang="ko-KR" sz="900" dirty="0">
                    <a:solidFill>
                      <a:schemeClr val="tx1"/>
                    </a:solidFill>
                  </a:rPr>
                  <a:t>3</a:t>
                </a:r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FFB255B6-204B-47C5-8247-58739612E3E2}"/>
                  </a:ext>
                </a:extLst>
              </p:cNvPr>
              <p:cNvSpPr/>
              <p:nvPr/>
            </p:nvSpPr>
            <p:spPr>
              <a:xfrm>
                <a:off x="799545" y="5359826"/>
                <a:ext cx="692574" cy="25220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0" rtlCol="0" anchor="ctr"/>
              <a:lstStyle/>
              <a:p>
                <a:pPr algn="l"/>
                <a:r>
                  <a:rPr lang="ko-KR" altLang="en-US" sz="900" b="1" i="1" dirty="0">
                    <a:solidFill>
                      <a:schemeClr val="tx1"/>
                    </a:solidFill>
                  </a:rPr>
                  <a:t>목록</a:t>
                </a:r>
                <a:r>
                  <a:rPr lang="en-US" altLang="ko-KR" sz="900" b="1" i="1" dirty="0">
                    <a:solidFill>
                      <a:schemeClr val="tx1"/>
                    </a:solidFill>
                  </a:rPr>
                  <a:t>2</a:t>
                </a:r>
                <a:endParaRPr lang="ko-KR" altLang="en-US" sz="900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F990A0A-8E74-4193-AFE6-059173AAE854}"/>
                  </a:ext>
                </a:extLst>
              </p:cNvPr>
              <p:cNvSpPr/>
              <p:nvPr/>
            </p:nvSpPr>
            <p:spPr>
              <a:xfrm>
                <a:off x="843192" y="5409680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사각형: 둥근 위쪽 모서리 56">
              <a:extLst>
                <a:ext uri="{FF2B5EF4-FFF2-40B4-BE49-F238E27FC236}">
                  <a16:creationId xmlns:a16="http://schemas.microsoft.com/office/drawing/2014/main" id="{E52460CB-5E70-4B24-8C3B-D15ECD140424}"/>
                </a:ext>
              </a:extLst>
            </p:cNvPr>
            <p:cNvSpPr/>
            <p:nvPr userDrawn="1"/>
          </p:nvSpPr>
          <p:spPr>
            <a:xfrm>
              <a:off x="2093851" y="3840094"/>
              <a:ext cx="838014" cy="30516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공정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화살표: 왼쪽/오른쪽 57">
              <a:extLst>
                <a:ext uri="{FF2B5EF4-FFF2-40B4-BE49-F238E27FC236}">
                  <a16:creationId xmlns:a16="http://schemas.microsoft.com/office/drawing/2014/main" id="{266EAF62-14B5-4B84-B030-3E5959575D45}"/>
                </a:ext>
              </a:extLst>
            </p:cNvPr>
            <p:cNvSpPr/>
            <p:nvPr userDrawn="1"/>
          </p:nvSpPr>
          <p:spPr>
            <a:xfrm>
              <a:off x="1613921" y="4546318"/>
              <a:ext cx="514202" cy="432866"/>
            </a:xfrm>
            <a:prstGeom prst="leftRightArrow">
              <a:avLst>
                <a:gd name="adj1" fmla="val 50000"/>
                <a:gd name="adj2" fmla="val 2498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화살표: 왼쪽/오른쪽 58">
              <a:extLst>
                <a:ext uri="{FF2B5EF4-FFF2-40B4-BE49-F238E27FC236}">
                  <a16:creationId xmlns:a16="http://schemas.microsoft.com/office/drawing/2014/main" id="{7A16A176-79B8-4BF1-98AF-3677EF5DE28C}"/>
                </a:ext>
              </a:extLst>
            </p:cNvPr>
            <p:cNvSpPr/>
            <p:nvPr userDrawn="1"/>
          </p:nvSpPr>
          <p:spPr>
            <a:xfrm>
              <a:off x="2909134" y="4546318"/>
              <a:ext cx="514202" cy="432866"/>
            </a:xfrm>
            <a:prstGeom prst="leftRightArrow">
              <a:avLst>
                <a:gd name="adj1" fmla="val 50000"/>
                <a:gd name="adj2" fmla="val 2498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52075A29-4516-4BFD-B9F7-324F90B48C91}"/>
                </a:ext>
              </a:extLst>
            </p:cNvPr>
            <p:cNvSpPr/>
            <p:nvPr userDrawn="1"/>
          </p:nvSpPr>
          <p:spPr>
            <a:xfrm>
              <a:off x="1794223" y="4672456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6112AC0-47B6-4208-ABFC-E026F8D5FFA8}"/>
                </a:ext>
              </a:extLst>
            </p:cNvPr>
            <p:cNvSpPr/>
            <p:nvPr userDrawn="1"/>
          </p:nvSpPr>
          <p:spPr>
            <a:xfrm>
              <a:off x="3089989" y="4672456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화살표: 위쪽 61">
              <a:extLst>
                <a:ext uri="{FF2B5EF4-FFF2-40B4-BE49-F238E27FC236}">
                  <a16:creationId xmlns:a16="http://schemas.microsoft.com/office/drawing/2014/main" id="{EB078D65-DAC3-4B54-AA4F-FC6EB8EFAAC5}"/>
                </a:ext>
              </a:extLst>
            </p:cNvPr>
            <p:cNvSpPr/>
            <p:nvPr userDrawn="1"/>
          </p:nvSpPr>
          <p:spPr>
            <a:xfrm>
              <a:off x="962788" y="5252093"/>
              <a:ext cx="530584" cy="340482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화살표: 위쪽 62">
              <a:extLst>
                <a:ext uri="{FF2B5EF4-FFF2-40B4-BE49-F238E27FC236}">
                  <a16:creationId xmlns:a16="http://schemas.microsoft.com/office/drawing/2014/main" id="{40A388AF-02D0-4013-B855-78BDB3D88D96}"/>
                </a:ext>
              </a:extLst>
            </p:cNvPr>
            <p:cNvSpPr/>
            <p:nvPr userDrawn="1"/>
          </p:nvSpPr>
          <p:spPr>
            <a:xfrm>
              <a:off x="3531012" y="5252093"/>
              <a:ext cx="530584" cy="340482"/>
            </a:xfrm>
            <a:prstGeom prst="up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1529B24-4FA2-435B-9B49-CD8171F36253}"/>
                </a:ext>
              </a:extLst>
            </p:cNvPr>
            <p:cNvSpPr/>
            <p:nvPr userDrawn="1"/>
          </p:nvSpPr>
          <p:spPr>
            <a:xfrm>
              <a:off x="1097027" y="5561470"/>
              <a:ext cx="2831284" cy="1897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216269D-A81C-42C6-A8B4-C9A2EC18A1D5}"/>
                </a:ext>
              </a:extLst>
            </p:cNvPr>
            <p:cNvSpPr/>
            <p:nvPr userDrawn="1"/>
          </p:nvSpPr>
          <p:spPr>
            <a:xfrm>
              <a:off x="2165389" y="5566995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위쪽 모서리 65">
              <a:extLst>
                <a:ext uri="{FF2B5EF4-FFF2-40B4-BE49-F238E27FC236}">
                  <a16:creationId xmlns:a16="http://schemas.microsoft.com/office/drawing/2014/main" id="{3FD99C10-A938-4256-BB2B-BC37B50A1F7C}"/>
                </a:ext>
              </a:extLst>
            </p:cNvPr>
            <p:cNvSpPr/>
            <p:nvPr userDrawn="1"/>
          </p:nvSpPr>
          <p:spPr>
            <a:xfrm>
              <a:off x="2274216" y="5530253"/>
              <a:ext cx="548856" cy="25220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ko-KR" altLang="en-US" sz="900" b="1" i="1" dirty="0">
                  <a:solidFill>
                    <a:schemeClr val="tx1"/>
                  </a:solidFill>
                </a:rPr>
                <a:t>목록</a:t>
              </a:r>
              <a:r>
                <a:rPr lang="en-US" altLang="ko-KR" sz="900" b="1" i="1" dirty="0">
                  <a:solidFill>
                    <a:schemeClr val="tx1"/>
                  </a:solidFill>
                </a:rPr>
                <a:t>1</a:t>
              </a:r>
              <a:endParaRPr lang="ko-KR" altLang="en-US" sz="9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5E9F6AA-5999-4CFD-A5FC-CDD7493D05B9}"/>
              </a:ext>
            </a:extLst>
          </p:cNvPr>
          <p:cNvGrpSpPr/>
          <p:nvPr userDrawn="1"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978693C4-1390-499E-B8D8-ED0A85E8C91D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84613B4-D4F6-4398-84A4-BBB7AEFB6371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9" name="그림 88">
            <a:extLst>
              <a:ext uri="{FF2B5EF4-FFF2-40B4-BE49-F238E27FC236}">
                <a16:creationId xmlns:a16="http://schemas.microsoft.com/office/drawing/2014/main" id="{418A20AF-8B1A-4A44-A025-A63EDCD5E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3180" b="10689"/>
          <a:stretch/>
        </p:blipFill>
        <p:spPr>
          <a:xfrm>
            <a:off x="6748682" y="4552323"/>
            <a:ext cx="1949345" cy="1228594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F50A7A99-5272-4D11-AB59-F953C915342C}"/>
              </a:ext>
            </a:extLst>
          </p:cNvPr>
          <p:cNvGrpSpPr/>
          <p:nvPr userDrawn="1"/>
        </p:nvGrpSpPr>
        <p:grpSpPr>
          <a:xfrm>
            <a:off x="6327430" y="2420179"/>
            <a:ext cx="2724294" cy="969697"/>
            <a:chOff x="6657400" y="2853508"/>
            <a:chExt cx="2724294" cy="96969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FC86D26-6D5E-4D67-855F-D4D64C53C87A}"/>
                </a:ext>
              </a:extLst>
            </p:cNvPr>
            <p:cNvGrpSpPr/>
            <p:nvPr/>
          </p:nvGrpSpPr>
          <p:grpSpPr>
            <a:xfrm>
              <a:off x="6657400" y="2853508"/>
              <a:ext cx="2724294" cy="957824"/>
              <a:chOff x="6045626" y="2669762"/>
              <a:chExt cx="2724294" cy="957824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6AD86BB8-EFF6-4C20-8642-5D533308CD68}"/>
                  </a:ext>
                </a:extLst>
              </p:cNvPr>
              <p:cNvGrpSpPr/>
              <p:nvPr/>
            </p:nvGrpSpPr>
            <p:grpSpPr>
              <a:xfrm>
                <a:off x="6045626" y="2669762"/>
                <a:ext cx="2724294" cy="214386"/>
                <a:chOff x="5765452" y="2669762"/>
                <a:chExt cx="2724294" cy="214386"/>
              </a:xfrm>
            </p:grpSpPr>
            <p:sp>
              <p:nvSpPr>
                <p:cNvPr id="124" name="사각형: 둥근 위쪽 모서리 123">
                  <a:extLst>
                    <a:ext uri="{FF2B5EF4-FFF2-40B4-BE49-F238E27FC236}">
                      <a16:creationId xmlns:a16="http://schemas.microsoft.com/office/drawing/2014/main" id="{60686102-4B25-42BB-9DAE-063DA21E95EB}"/>
                    </a:ext>
                  </a:extLst>
                </p:cNvPr>
                <p:cNvSpPr/>
                <p:nvPr/>
              </p:nvSpPr>
              <p:spPr>
                <a:xfrm>
                  <a:off x="6019337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구분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사각형: 둥근 위쪽 모서리 124">
                  <a:extLst>
                    <a:ext uri="{FF2B5EF4-FFF2-40B4-BE49-F238E27FC236}">
                      <a16:creationId xmlns:a16="http://schemas.microsoft.com/office/drawing/2014/main" id="{1D05A5EF-9FFB-464C-8B39-C57A905734D3}"/>
                    </a:ext>
                  </a:extLst>
                </p:cNvPr>
                <p:cNvSpPr/>
                <p:nvPr/>
              </p:nvSpPr>
              <p:spPr>
                <a:xfrm>
                  <a:off x="6607446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상관계수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사각형: 둥근 위쪽 모서리 125">
                  <a:extLst>
                    <a:ext uri="{FF2B5EF4-FFF2-40B4-BE49-F238E27FC236}">
                      <a16:creationId xmlns:a16="http://schemas.microsoft.com/office/drawing/2014/main" id="{FB2D7475-6690-41EB-AD39-38527F5ECFAA}"/>
                    </a:ext>
                  </a:extLst>
                </p:cNvPr>
                <p:cNvSpPr/>
                <p:nvPr/>
              </p:nvSpPr>
              <p:spPr>
                <a:xfrm>
                  <a:off x="7017788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Seq.</a:t>
                  </a:r>
                </a:p>
              </p:txBody>
            </p:sp>
            <p:sp>
              <p:nvSpPr>
                <p:cNvPr id="127" name="사각형: 둥근 위쪽 모서리 126">
                  <a:extLst>
                    <a:ext uri="{FF2B5EF4-FFF2-40B4-BE49-F238E27FC236}">
                      <a16:creationId xmlns:a16="http://schemas.microsoft.com/office/drawing/2014/main" id="{15893017-D743-47A9-ACAF-0FA1ECF9EA96}"/>
                    </a:ext>
                  </a:extLst>
                </p:cNvPr>
                <p:cNvSpPr/>
                <p:nvPr/>
              </p:nvSpPr>
              <p:spPr>
                <a:xfrm>
                  <a:off x="7408072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Score</a:t>
                  </a:r>
                </a:p>
              </p:txBody>
            </p:sp>
            <p:sp>
              <p:nvSpPr>
                <p:cNvPr id="128" name="사각형: 둥근 위쪽 모서리 127">
                  <a:extLst>
                    <a:ext uri="{FF2B5EF4-FFF2-40B4-BE49-F238E27FC236}">
                      <a16:creationId xmlns:a16="http://schemas.microsoft.com/office/drawing/2014/main" id="{1797EB81-C0FA-48F5-B836-AD84B54AEBEB}"/>
                    </a:ext>
                  </a:extLst>
                </p:cNvPr>
                <p:cNvSpPr/>
                <p:nvPr/>
              </p:nvSpPr>
              <p:spPr>
                <a:xfrm>
                  <a:off x="5765452" y="2669762"/>
                  <a:ext cx="41366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순위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사각형: 둥근 위쪽 모서리 128">
                  <a:extLst>
                    <a:ext uri="{FF2B5EF4-FFF2-40B4-BE49-F238E27FC236}">
                      <a16:creationId xmlns:a16="http://schemas.microsoft.com/office/drawing/2014/main" id="{E04899F0-C984-4153-BA5F-4D7B9D99DC18}"/>
                    </a:ext>
                  </a:extLst>
                </p:cNvPr>
                <p:cNvSpPr/>
                <p:nvPr/>
              </p:nvSpPr>
              <p:spPr>
                <a:xfrm>
                  <a:off x="7884100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Barplot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817A3363-5825-40C2-8847-62B099561AB3}"/>
                  </a:ext>
                </a:extLst>
              </p:cNvPr>
              <p:cNvGrpSpPr/>
              <p:nvPr/>
            </p:nvGrpSpPr>
            <p:grpSpPr>
              <a:xfrm>
                <a:off x="6121081" y="2856978"/>
                <a:ext cx="2087883" cy="214386"/>
                <a:chOff x="5840907" y="2856978"/>
                <a:chExt cx="2087883" cy="214386"/>
              </a:xfrm>
            </p:grpSpPr>
            <p:sp>
              <p:nvSpPr>
                <p:cNvPr id="119" name="사각형: 둥근 위쪽 모서리 118">
                  <a:extLst>
                    <a:ext uri="{FF2B5EF4-FFF2-40B4-BE49-F238E27FC236}">
                      <a16:creationId xmlns:a16="http://schemas.microsoft.com/office/drawing/2014/main" id="{C71A596F-2735-4B20-BEC1-470228C28129}"/>
                    </a:ext>
                  </a:extLst>
                </p:cNvPr>
                <p:cNvSpPr/>
                <p:nvPr/>
              </p:nvSpPr>
              <p:spPr>
                <a:xfrm>
                  <a:off x="601933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3_Prmt1</a:t>
                  </a:r>
                </a:p>
              </p:txBody>
            </p:sp>
            <p:sp>
              <p:nvSpPr>
                <p:cNvPr id="120" name="사각형: 둥근 위쪽 모서리 119">
                  <a:extLst>
                    <a:ext uri="{FF2B5EF4-FFF2-40B4-BE49-F238E27FC236}">
                      <a16:creationId xmlns:a16="http://schemas.microsoft.com/office/drawing/2014/main" id="{240F3194-FCD6-4E83-86D5-98DDFB98D9E7}"/>
                    </a:ext>
                  </a:extLst>
                </p:cNvPr>
                <p:cNvSpPr/>
                <p:nvPr/>
              </p:nvSpPr>
              <p:spPr>
                <a:xfrm>
                  <a:off x="6712430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-0.35</a:t>
                  </a:r>
                </a:p>
              </p:txBody>
            </p:sp>
            <p:sp>
              <p:nvSpPr>
                <p:cNvPr id="121" name="사각형: 둥근 위쪽 모서리 120">
                  <a:extLst>
                    <a:ext uri="{FF2B5EF4-FFF2-40B4-BE49-F238E27FC236}">
                      <a16:creationId xmlns:a16="http://schemas.microsoft.com/office/drawing/2014/main" id="{9FBFE12E-7AEF-4B33-8BFA-EB68A03E3BA4}"/>
                    </a:ext>
                  </a:extLst>
                </p:cNvPr>
                <p:cNvSpPr/>
                <p:nvPr/>
              </p:nvSpPr>
              <p:spPr>
                <a:xfrm>
                  <a:off x="7079333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0.93</a:t>
                  </a:r>
                </a:p>
              </p:txBody>
            </p:sp>
            <p:sp>
              <p:nvSpPr>
                <p:cNvPr id="122" name="사각형: 둥근 위쪽 모서리 121">
                  <a:extLst>
                    <a:ext uri="{FF2B5EF4-FFF2-40B4-BE49-F238E27FC236}">
                      <a16:creationId xmlns:a16="http://schemas.microsoft.com/office/drawing/2014/main" id="{465C221C-A2B5-42EB-9510-F7341CAB253C}"/>
                    </a:ext>
                  </a:extLst>
                </p:cNvPr>
                <p:cNvSpPr/>
                <p:nvPr/>
              </p:nvSpPr>
              <p:spPr>
                <a:xfrm>
                  <a:off x="7473758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0.64</a:t>
                  </a:r>
                </a:p>
              </p:txBody>
            </p:sp>
            <p:sp>
              <p:nvSpPr>
                <p:cNvPr id="123" name="사각형: 둥근 위쪽 모서리 122">
                  <a:extLst>
                    <a:ext uri="{FF2B5EF4-FFF2-40B4-BE49-F238E27FC236}">
                      <a16:creationId xmlns:a16="http://schemas.microsoft.com/office/drawing/2014/main" id="{050B317B-FC9B-477B-9740-55BB7FA0927D}"/>
                    </a:ext>
                  </a:extLst>
                </p:cNvPr>
                <p:cNvSpPr/>
                <p:nvPr/>
              </p:nvSpPr>
              <p:spPr>
                <a:xfrm>
                  <a:off x="584090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8927C957-488F-4DC5-A374-CC9180F7F3AF}"/>
                  </a:ext>
                </a:extLst>
              </p:cNvPr>
              <p:cNvGrpSpPr/>
              <p:nvPr/>
            </p:nvGrpSpPr>
            <p:grpSpPr>
              <a:xfrm>
                <a:off x="6125494" y="3043558"/>
                <a:ext cx="2083470" cy="215022"/>
                <a:chOff x="5845320" y="2856342"/>
                <a:chExt cx="2083470" cy="215022"/>
              </a:xfrm>
            </p:grpSpPr>
            <p:sp>
              <p:nvSpPr>
                <p:cNvPr id="114" name="사각형: 둥근 위쪽 모서리 113">
                  <a:extLst>
                    <a:ext uri="{FF2B5EF4-FFF2-40B4-BE49-F238E27FC236}">
                      <a16:creationId xmlns:a16="http://schemas.microsoft.com/office/drawing/2014/main" id="{E790B983-FF25-4090-BB72-0322668C4942}"/>
                    </a:ext>
                  </a:extLst>
                </p:cNvPr>
                <p:cNvSpPr/>
                <p:nvPr/>
              </p:nvSpPr>
              <p:spPr>
                <a:xfrm>
                  <a:off x="601933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2_Prmt3</a:t>
                  </a:r>
                </a:p>
              </p:txBody>
            </p:sp>
            <p:sp>
              <p:nvSpPr>
                <p:cNvPr id="115" name="사각형: 둥근 위쪽 모서리 114">
                  <a:extLst>
                    <a:ext uri="{FF2B5EF4-FFF2-40B4-BE49-F238E27FC236}">
                      <a16:creationId xmlns:a16="http://schemas.microsoft.com/office/drawing/2014/main" id="{998510B5-4EAF-4DE8-A601-65AA1DB4464E}"/>
                    </a:ext>
                  </a:extLst>
                </p:cNvPr>
                <p:cNvSpPr/>
                <p:nvPr/>
              </p:nvSpPr>
              <p:spPr>
                <a:xfrm>
                  <a:off x="6718285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</a:t>
                  </a:r>
                </a:p>
              </p:txBody>
            </p:sp>
            <p:sp>
              <p:nvSpPr>
                <p:cNvPr id="116" name="사각형: 둥근 위쪽 모서리 115">
                  <a:extLst>
                    <a:ext uri="{FF2B5EF4-FFF2-40B4-BE49-F238E27FC236}">
                      <a16:creationId xmlns:a16="http://schemas.microsoft.com/office/drawing/2014/main" id="{35B8C736-F696-4A90-81DC-E6572FB4B78D}"/>
                    </a:ext>
                  </a:extLst>
                </p:cNvPr>
                <p:cNvSpPr/>
                <p:nvPr/>
              </p:nvSpPr>
              <p:spPr>
                <a:xfrm>
                  <a:off x="7083799" y="285634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0.67</a:t>
                  </a:r>
                </a:p>
              </p:txBody>
            </p:sp>
            <p:sp>
              <p:nvSpPr>
                <p:cNvPr id="117" name="사각형: 둥근 위쪽 모서리 116">
                  <a:extLst>
                    <a:ext uri="{FF2B5EF4-FFF2-40B4-BE49-F238E27FC236}">
                      <a16:creationId xmlns:a16="http://schemas.microsoft.com/office/drawing/2014/main" id="{2E800EFC-033D-4FA9-9D59-75C74E8E10A4}"/>
                    </a:ext>
                  </a:extLst>
                </p:cNvPr>
                <p:cNvSpPr/>
                <p:nvPr/>
              </p:nvSpPr>
              <p:spPr>
                <a:xfrm>
                  <a:off x="7473758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0.59</a:t>
                  </a:r>
                </a:p>
              </p:txBody>
            </p:sp>
            <p:sp>
              <p:nvSpPr>
                <p:cNvPr id="118" name="사각형: 둥근 위쪽 모서리 117">
                  <a:extLst>
                    <a:ext uri="{FF2B5EF4-FFF2-40B4-BE49-F238E27FC236}">
                      <a16:creationId xmlns:a16="http://schemas.microsoft.com/office/drawing/2014/main" id="{4284F131-4574-4FBC-AF7F-39CBA45778F4}"/>
                    </a:ext>
                  </a:extLst>
                </p:cNvPr>
                <p:cNvSpPr/>
                <p:nvPr/>
              </p:nvSpPr>
              <p:spPr>
                <a:xfrm>
                  <a:off x="5845320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FF4C91DD-2C12-46B2-9DF9-7AB5479AC42B}"/>
                  </a:ext>
                </a:extLst>
              </p:cNvPr>
              <p:cNvGrpSpPr/>
              <p:nvPr/>
            </p:nvGrpSpPr>
            <p:grpSpPr>
              <a:xfrm>
                <a:off x="6127993" y="3238558"/>
                <a:ext cx="2080971" cy="214386"/>
                <a:chOff x="5847819" y="2669762"/>
                <a:chExt cx="2080971" cy="214386"/>
              </a:xfrm>
            </p:grpSpPr>
            <p:sp>
              <p:nvSpPr>
                <p:cNvPr id="109" name="사각형: 둥근 위쪽 모서리 108">
                  <a:extLst>
                    <a:ext uri="{FF2B5EF4-FFF2-40B4-BE49-F238E27FC236}">
                      <a16:creationId xmlns:a16="http://schemas.microsoft.com/office/drawing/2014/main" id="{F5F454E9-4960-4D14-8F9D-D39EA76BFDE8}"/>
                    </a:ext>
                  </a:extLst>
                </p:cNvPr>
                <p:cNvSpPr/>
                <p:nvPr/>
              </p:nvSpPr>
              <p:spPr>
                <a:xfrm>
                  <a:off x="6019337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2_Prmt4</a:t>
                  </a:r>
                </a:p>
              </p:txBody>
            </p:sp>
            <p:sp>
              <p:nvSpPr>
                <p:cNvPr id="110" name="사각형: 둥근 위쪽 모서리 109">
                  <a:extLst>
                    <a:ext uri="{FF2B5EF4-FFF2-40B4-BE49-F238E27FC236}">
                      <a16:creationId xmlns:a16="http://schemas.microsoft.com/office/drawing/2014/main" id="{93429059-A33A-497A-829B-B19B32AE97FB}"/>
                    </a:ext>
                  </a:extLst>
                </p:cNvPr>
                <p:cNvSpPr/>
                <p:nvPr/>
              </p:nvSpPr>
              <p:spPr>
                <a:xfrm>
                  <a:off x="6712429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0.4</a:t>
                  </a:r>
                </a:p>
              </p:txBody>
            </p:sp>
            <p:sp>
              <p:nvSpPr>
                <p:cNvPr id="111" name="사각형: 둥근 위쪽 모서리 110">
                  <a:extLst>
                    <a:ext uri="{FF2B5EF4-FFF2-40B4-BE49-F238E27FC236}">
                      <a16:creationId xmlns:a16="http://schemas.microsoft.com/office/drawing/2014/main" id="{E137E926-AF4E-4253-9B72-1CD53A0DDA46}"/>
                    </a:ext>
                  </a:extLst>
                </p:cNvPr>
                <p:cNvSpPr/>
                <p:nvPr/>
              </p:nvSpPr>
              <p:spPr>
                <a:xfrm>
                  <a:off x="7083799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0.67</a:t>
                  </a:r>
                </a:p>
              </p:txBody>
            </p:sp>
            <p:sp>
              <p:nvSpPr>
                <p:cNvPr id="112" name="사각형: 둥근 위쪽 모서리 111">
                  <a:extLst>
                    <a:ext uri="{FF2B5EF4-FFF2-40B4-BE49-F238E27FC236}">
                      <a16:creationId xmlns:a16="http://schemas.microsoft.com/office/drawing/2014/main" id="{C52545C0-638B-4E64-8554-5B3A61CBD26E}"/>
                    </a:ext>
                  </a:extLst>
                </p:cNvPr>
                <p:cNvSpPr/>
                <p:nvPr/>
              </p:nvSpPr>
              <p:spPr>
                <a:xfrm>
                  <a:off x="7473758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0.54</a:t>
                  </a:r>
                </a:p>
              </p:txBody>
            </p:sp>
            <p:sp>
              <p:nvSpPr>
                <p:cNvPr id="113" name="사각형: 둥근 위쪽 모서리 112">
                  <a:extLst>
                    <a:ext uri="{FF2B5EF4-FFF2-40B4-BE49-F238E27FC236}">
                      <a16:creationId xmlns:a16="http://schemas.microsoft.com/office/drawing/2014/main" id="{86A613C8-F2F7-470C-9AB8-C474AD5808FD}"/>
                    </a:ext>
                  </a:extLst>
                </p:cNvPr>
                <p:cNvSpPr/>
                <p:nvPr/>
              </p:nvSpPr>
              <p:spPr>
                <a:xfrm>
                  <a:off x="5847819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5A0F025F-18AE-494C-A402-4146B057F56A}"/>
                  </a:ext>
                </a:extLst>
              </p:cNvPr>
              <p:cNvGrpSpPr/>
              <p:nvPr/>
            </p:nvGrpSpPr>
            <p:grpSpPr>
              <a:xfrm>
                <a:off x="6121081" y="3413200"/>
                <a:ext cx="2084200" cy="214386"/>
                <a:chOff x="5840907" y="2832914"/>
                <a:chExt cx="2084200" cy="214386"/>
              </a:xfrm>
            </p:grpSpPr>
            <p:sp>
              <p:nvSpPr>
                <p:cNvPr id="104" name="사각형: 둥근 위쪽 모서리 103">
                  <a:extLst>
                    <a:ext uri="{FF2B5EF4-FFF2-40B4-BE49-F238E27FC236}">
                      <a16:creationId xmlns:a16="http://schemas.microsoft.com/office/drawing/2014/main" id="{8172F19B-9FC6-4A1F-95EA-95FBD731D852}"/>
                    </a:ext>
                  </a:extLst>
                </p:cNvPr>
                <p:cNvSpPr/>
                <p:nvPr/>
              </p:nvSpPr>
              <p:spPr>
                <a:xfrm>
                  <a:off x="6019337" y="2832914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1_Prmt3</a:t>
                  </a:r>
                </a:p>
              </p:txBody>
            </p:sp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B35069D4-F8D9-4885-ADB4-3851047318B1}"/>
                    </a:ext>
                  </a:extLst>
                </p:cNvPr>
                <p:cNvSpPr/>
                <p:nvPr/>
              </p:nvSpPr>
              <p:spPr>
                <a:xfrm>
                  <a:off x="6717482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0.22</a:t>
                  </a:r>
                </a:p>
              </p:txBody>
            </p:sp>
            <p:sp>
              <p:nvSpPr>
                <p:cNvPr id="106" name="사각형: 둥근 위쪽 모서리 105">
                  <a:extLst>
                    <a:ext uri="{FF2B5EF4-FFF2-40B4-BE49-F238E27FC236}">
                      <a16:creationId xmlns:a16="http://schemas.microsoft.com/office/drawing/2014/main" id="{A3462487-C847-476B-96BC-8743EEA86688}"/>
                    </a:ext>
                  </a:extLst>
                </p:cNvPr>
                <p:cNvSpPr/>
                <p:nvPr/>
              </p:nvSpPr>
              <p:spPr>
                <a:xfrm>
                  <a:off x="7086944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0.22</a:t>
                  </a:r>
                </a:p>
              </p:txBody>
            </p:sp>
            <p:sp>
              <p:nvSpPr>
                <p:cNvPr id="107" name="사각형: 둥근 위쪽 모서리 106">
                  <a:extLst>
                    <a:ext uri="{FF2B5EF4-FFF2-40B4-BE49-F238E27FC236}">
                      <a16:creationId xmlns:a16="http://schemas.microsoft.com/office/drawing/2014/main" id="{23F067D6-8521-498A-842B-4B435139B926}"/>
                    </a:ext>
                  </a:extLst>
                </p:cNvPr>
                <p:cNvSpPr/>
                <p:nvPr/>
              </p:nvSpPr>
              <p:spPr>
                <a:xfrm>
                  <a:off x="7470075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0.51</a:t>
                  </a:r>
                </a:p>
              </p:txBody>
            </p:sp>
            <p:sp>
              <p:nvSpPr>
                <p:cNvPr id="108" name="사각형: 둥근 위쪽 모서리 107">
                  <a:extLst>
                    <a:ext uri="{FF2B5EF4-FFF2-40B4-BE49-F238E27FC236}">
                      <a16:creationId xmlns:a16="http://schemas.microsoft.com/office/drawing/2014/main" id="{9CCFC49D-EA2A-4D96-8D46-E58F7792D615}"/>
                    </a:ext>
                  </a:extLst>
                </p:cNvPr>
                <p:cNvSpPr/>
                <p:nvPr/>
              </p:nvSpPr>
              <p:spPr>
                <a:xfrm>
                  <a:off x="5840907" y="2832914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6EEF7C32-EEE8-4687-90E5-B12ABD23D9B9}"/>
                  </a:ext>
                </a:extLst>
              </p:cNvPr>
              <p:cNvSpPr/>
              <p:nvPr/>
            </p:nvSpPr>
            <p:spPr>
              <a:xfrm>
                <a:off x="8220585" y="2919669"/>
                <a:ext cx="506378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사각형: 둥근 위쪽 모서리 100">
                <a:extLst>
                  <a:ext uri="{FF2B5EF4-FFF2-40B4-BE49-F238E27FC236}">
                    <a16:creationId xmlns:a16="http://schemas.microsoft.com/office/drawing/2014/main" id="{3B3618E4-1A83-4EFA-B4C6-6F070C28BB61}"/>
                  </a:ext>
                </a:extLst>
              </p:cNvPr>
              <p:cNvSpPr/>
              <p:nvPr/>
            </p:nvSpPr>
            <p:spPr>
              <a:xfrm>
                <a:off x="8222982" y="3093050"/>
                <a:ext cx="418495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사각형: 둥근 위쪽 모서리 101">
                <a:extLst>
                  <a:ext uri="{FF2B5EF4-FFF2-40B4-BE49-F238E27FC236}">
                    <a16:creationId xmlns:a16="http://schemas.microsoft.com/office/drawing/2014/main" id="{A56501EB-BAF8-43FD-9D18-C8BA70F58003}"/>
                  </a:ext>
                </a:extLst>
              </p:cNvPr>
              <p:cNvSpPr/>
              <p:nvPr/>
            </p:nvSpPr>
            <p:spPr>
              <a:xfrm>
                <a:off x="8234356" y="3291792"/>
                <a:ext cx="375106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사각형: 둥근 위쪽 모서리 102">
                <a:extLst>
                  <a:ext uri="{FF2B5EF4-FFF2-40B4-BE49-F238E27FC236}">
                    <a16:creationId xmlns:a16="http://schemas.microsoft.com/office/drawing/2014/main" id="{74B1D462-5139-408B-9009-6905089905C0}"/>
                  </a:ext>
                </a:extLst>
              </p:cNvPr>
              <p:cNvSpPr/>
              <p:nvPr/>
            </p:nvSpPr>
            <p:spPr>
              <a:xfrm>
                <a:off x="8234356" y="3466614"/>
                <a:ext cx="356902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96DFC575-85CE-40A4-A9B9-064F7DE87CCD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3067894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28CC7765-027E-4EE2-B1E9-1BB49917DC90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2869666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6C274982-372F-461D-A46D-B044E97351D4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3823205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부제목 2">
            <a:extLst>
              <a:ext uri="{FF2B5EF4-FFF2-40B4-BE49-F238E27FC236}">
                <a16:creationId xmlns:a16="http://schemas.microsoft.com/office/drawing/2014/main" id="{ECE36852-92C7-4410-B4BD-27ED57009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31" name="이등변 삼각형 130">
            <a:extLst>
              <a:ext uri="{FF2B5EF4-FFF2-40B4-BE49-F238E27FC236}">
                <a16:creationId xmlns:a16="http://schemas.microsoft.com/office/drawing/2014/main" id="{6CACDC60-02AC-4CE5-8FD2-FEEA89762C12}"/>
              </a:ext>
            </a:extLst>
          </p:cNvPr>
          <p:cNvSpPr/>
          <p:nvPr userDrawn="1"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6EF912D-242A-4C7A-BA47-0BF9B16FDD93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33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9320D62E-629C-4627-9832-44EF5BB133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사각형: 둥근 모서리 133">
              <a:extLst>
                <a:ext uri="{FF2B5EF4-FFF2-40B4-BE49-F238E27FC236}">
                  <a16:creationId xmlns:a16="http://schemas.microsoft.com/office/drawing/2014/main" id="{5F012525-414B-4D6F-95C6-BBB2FE904C73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6651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-plo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7EAB93-A117-43D2-B389-190D73558074}"/>
              </a:ext>
            </a:extLst>
          </p:cNvPr>
          <p:cNvGrpSpPr/>
          <p:nvPr userDrawn="1"/>
        </p:nvGrpSpPr>
        <p:grpSpPr>
          <a:xfrm>
            <a:off x="200025" y="2253344"/>
            <a:ext cx="6276975" cy="4050348"/>
            <a:chOff x="1051833" y="1808162"/>
            <a:chExt cx="6416092" cy="39081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03A9718-B126-425A-A0AB-04B5F760FA26}"/>
                </a:ext>
              </a:extLst>
            </p:cNvPr>
            <p:cNvSpPr/>
            <p:nvPr userDrawn="1"/>
          </p:nvSpPr>
          <p:spPr>
            <a:xfrm>
              <a:off x="1051833" y="1808162"/>
              <a:ext cx="6416092" cy="39081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70BEC9BA-BC86-4665-90B7-0FB62173740F}"/>
                </a:ext>
              </a:extLst>
            </p:cNvPr>
            <p:cNvSpPr/>
            <p:nvPr/>
          </p:nvSpPr>
          <p:spPr>
            <a:xfrm>
              <a:off x="7214762" y="2006032"/>
              <a:ext cx="179407" cy="358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BE8290E0-6D43-4051-8736-F02B950DBFB3}"/>
                </a:ext>
              </a:extLst>
            </p:cNvPr>
            <p:cNvSpPr/>
            <p:nvPr/>
          </p:nvSpPr>
          <p:spPr>
            <a:xfrm>
              <a:off x="7229713" y="2034742"/>
              <a:ext cx="149506" cy="149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8" name="갈매기형 수장 31">
              <a:extLst>
                <a:ext uri="{FF2B5EF4-FFF2-40B4-BE49-F238E27FC236}">
                  <a16:creationId xmlns:a16="http://schemas.microsoft.com/office/drawing/2014/main" id="{0B8802F7-7C8E-4A62-A7F2-65F8DDC80E85}"/>
                </a:ext>
              </a:extLst>
            </p:cNvPr>
            <p:cNvSpPr/>
            <p:nvPr/>
          </p:nvSpPr>
          <p:spPr>
            <a:xfrm rot="16200000">
              <a:off x="7244663" y="2045894"/>
              <a:ext cx="119604" cy="11960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1DCB713B-F5FF-40C3-80FE-096BDF3802BA}"/>
                </a:ext>
              </a:extLst>
            </p:cNvPr>
            <p:cNvGrpSpPr/>
            <p:nvPr/>
          </p:nvGrpSpPr>
          <p:grpSpPr>
            <a:xfrm flipV="1">
              <a:off x="7229713" y="5428705"/>
              <a:ext cx="149506" cy="149506"/>
              <a:chOff x="9601200" y="2711196"/>
              <a:chExt cx="180000" cy="180000"/>
            </a:xfrm>
          </p:grpSpPr>
          <p:sp>
            <p:nvSpPr>
              <p:cNvPr id="331" name="직사각형 330">
                <a:extLst>
                  <a:ext uri="{FF2B5EF4-FFF2-40B4-BE49-F238E27FC236}">
                    <a16:creationId xmlns:a16="http://schemas.microsoft.com/office/drawing/2014/main" id="{7870647E-7CCA-429E-8A05-619BDCCA5E29}"/>
                  </a:ext>
                </a:extLst>
              </p:cNvPr>
              <p:cNvSpPr/>
              <p:nvPr/>
            </p:nvSpPr>
            <p:spPr>
              <a:xfrm>
                <a:off x="9601200" y="2711196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+mn-ea"/>
                  <a:ea typeface="+mn-ea"/>
                </a:endParaRPr>
              </a:p>
            </p:txBody>
          </p:sp>
          <p:sp>
            <p:nvSpPr>
              <p:cNvPr id="332" name="갈매기형 수장 35">
                <a:extLst>
                  <a:ext uri="{FF2B5EF4-FFF2-40B4-BE49-F238E27FC236}">
                    <a16:creationId xmlns:a16="http://schemas.microsoft.com/office/drawing/2014/main" id="{32875084-5C87-404D-883C-795024D00910}"/>
                  </a:ext>
                </a:extLst>
              </p:cNvPr>
              <p:cNvSpPr/>
              <p:nvPr/>
            </p:nvSpPr>
            <p:spPr>
              <a:xfrm rot="16200000">
                <a:off x="9618601" y="2724623"/>
                <a:ext cx="144000" cy="14400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2F0C3AD6-B9D2-46E2-A72E-03F41AB61295}"/>
                </a:ext>
              </a:extLst>
            </p:cNvPr>
            <p:cNvSpPr/>
            <p:nvPr/>
          </p:nvSpPr>
          <p:spPr>
            <a:xfrm>
              <a:off x="7236940" y="2211639"/>
              <a:ext cx="135053" cy="269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" name="한쪽 모서리가 잘린 사각형 36">
              <a:extLst>
                <a:ext uri="{FF2B5EF4-FFF2-40B4-BE49-F238E27FC236}">
                  <a16:creationId xmlns:a16="http://schemas.microsoft.com/office/drawing/2014/main" id="{2DA9E3FD-8AF3-4A69-8D90-720406B7F0C9}"/>
                </a:ext>
              </a:extLst>
            </p:cNvPr>
            <p:cNvSpPr/>
            <p:nvPr userDrawn="1"/>
          </p:nvSpPr>
          <p:spPr>
            <a:xfrm>
              <a:off x="1156082" y="1930751"/>
              <a:ext cx="1083853" cy="207981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+mn-ea"/>
                  <a:ea typeface="+mn-ea"/>
                </a:rPr>
                <a:t>ScatterPlot</a:t>
              </a:r>
              <a:endParaRPr lang="ko-KR" altLang="en-US" sz="12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71D44A-E382-4083-B80C-AA35DE0E0A58}"/>
                </a:ext>
              </a:extLst>
            </p:cNvPr>
            <p:cNvSpPr/>
            <p:nvPr userDrawn="1"/>
          </p:nvSpPr>
          <p:spPr>
            <a:xfrm>
              <a:off x="1168378" y="2153412"/>
              <a:ext cx="5822868" cy="3408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608984-24AD-40EA-AD0A-501E225F9555}"/>
                </a:ext>
              </a:extLst>
            </p:cNvPr>
            <p:cNvSpPr/>
            <p:nvPr userDrawn="1"/>
          </p:nvSpPr>
          <p:spPr>
            <a:xfrm>
              <a:off x="1235059" y="2206005"/>
              <a:ext cx="80874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ko-KR" sz="1200" b="1" dirty="0">
                  <a:latin typeface="+mn-ea"/>
                  <a:ea typeface="+mn-ea"/>
                </a:rPr>
                <a:t>Y-axis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0A51118-74AF-4100-9BB8-AC17856DABFD}"/>
                </a:ext>
              </a:extLst>
            </p:cNvPr>
            <p:cNvCxnSpPr/>
            <p:nvPr userDrawn="1"/>
          </p:nvCxnSpPr>
          <p:spPr>
            <a:xfrm>
              <a:off x="1637272" y="5138833"/>
              <a:ext cx="4050603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EA1DBC5-3591-4F1F-BFB4-75B75BC5ACDA}"/>
                </a:ext>
              </a:extLst>
            </p:cNvPr>
            <p:cNvSpPr txBox="1"/>
            <p:nvPr userDrawn="1"/>
          </p:nvSpPr>
          <p:spPr>
            <a:xfrm>
              <a:off x="1629731" y="5261756"/>
              <a:ext cx="8664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0.1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BFC96A-6E44-4349-B486-4769E7D37EEA}"/>
                </a:ext>
              </a:extLst>
            </p:cNvPr>
            <p:cNvSpPr txBox="1"/>
            <p:nvPr userDrawn="1"/>
          </p:nvSpPr>
          <p:spPr>
            <a:xfrm>
              <a:off x="3243272" y="5261756"/>
              <a:ext cx="893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0.5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7506C1-44B7-40E6-BF04-88C792AD5ACC}"/>
                </a:ext>
              </a:extLst>
            </p:cNvPr>
            <p:cNvSpPr txBox="1"/>
            <p:nvPr userDrawn="1"/>
          </p:nvSpPr>
          <p:spPr>
            <a:xfrm>
              <a:off x="5089046" y="5261756"/>
              <a:ext cx="902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1.0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445B83-E6CA-4F67-9711-17BC4A89DC8A}"/>
                </a:ext>
              </a:extLst>
            </p:cNvPr>
            <p:cNvSpPr/>
            <p:nvPr userDrawn="1"/>
          </p:nvSpPr>
          <p:spPr>
            <a:xfrm>
              <a:off x="3773332" y="255216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21CDBA3-C313-42F8-B606-569A6B277694}"/>
                </a:ext>
              </a:extLst>
            </p:cNvPr>
            <p:cNvSpPr/>
            <p:nvPr userDrawn="1"/>
          </p:nvSpPr>
          <p:spPr>
            <a:xfrm>
              <a:off x="4635667" y="398411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F6FB90D-58F2-45A5-AD38-755A51BBC3E8}"/>
                </a:ext>
              </a:extLst>
            </p:cNvPr>
            <p:cNvSpPr/>
            <p:nvPr userDrawn="1"/>
          </p:nvSpPr>
          <p:spPr>
            <a:xfrm>
              <a:off x="3101202" y="2638851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B9BB8A1-0D2D-4A65-926C-C77CDA9DC74A}"/>
                </a:ext>
              </a:extLst>
            </p:cNvPr>
            <p:cNvSpPr/>
            <p:nvPr userDrawn="1"/>
          </p:nvSpPr>
          <p:spPr>
            <a:xfrm>
              <a:off x="3456879" y="255216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1F4A0ED-04A3-49D8-A14F-D543A1971675}"/>
                </a:ext>
              </a:extLst>
            </p:cNvPr>
            <p:cNvSpPr/>
            <p:nvPr userDrawn="1"/>
          </p:nvSpPr>
          <p:spPr>
            <a:xfrm>
              <a:off x="3986938" y="2631274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6E0100A-33B4-456A-855C-2D3FD518587E}"/>
                </a:ext>
              </a:extLst>
            </p:cNvPr>
            <p:cNvSpPr/>
            <p:nvPr userDrawn="1"/>
          </p:nvSpPr>
          <p:spPr>
            <a:xfrm>
              <a:off x="4129342" y="2647096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96070A39-BB97-4840-B0E2-8EA6C19110C9}"/>
                </a:ext>
              </a:extLst>
            </p:cNvPr>
            <p:cNvSpPr/>
            <p:nvPr userDrawn="1"/>
          </p:nvSpPr>
          <p:spPr>
            <a:xfrm>
              <a:off x="4208455" y="2567983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3A70DA3-CD86-42DE-8D7E-18241978697C}"/>
                </a:ext>
              </a:extLst>
            </p:cNvPr>
            <p:cNvSpPr/>
            <p:nvPr userDrawn="1"/>
          </p:nvSpPr>
          <p:spPr>
            <a:xfrm>
              <a:off x="4105608" y="2560072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3F8653A-0D74-4399-BEA9-FE2F8BF35D89}"/>
                </a:ext>
              </a:extLst>
            </p:cNvPr>
            <p:cNvSpPr/>
            <p:nvPr userDrawn="1"/>
          </p:nvSpPr>
          <p:spPr>
            <a:xfrm>
              <a:off x="4208455" y="248095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B00A50C-69E4-4D82-A367-DDE70AD368F5}"/>
                </a:ext>
              </a:extLst>
            </p:cNvPr>
            <p:cNvSpPr/>
            <p:nvPr userDrawn="1"/>
          </p:nvSpPr>
          <p:spPr>
            <a:xfrm>
              <a:off x="4335037" y="2631274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21F453F-B679-49CA-BB08-0236232B5356}"/>
                </a:ext>
              </a:extLst>
            </p:cNvPr>
            <p:cNvSpPr/>
            <p:nvPr userDrawn="1"/>
          </p:nvSpPr>
          <p:spPr>
            <a:xfrm>
              <a:off x="4303391" y="2734121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D613975-3092-4F29-B7E4-B177A76A5557}"/>
                </a:ext>
              </a:extLst>
            </p:cNvPr>
            <p:cNvSpPr/>
            <p:nvPr userDrawn="1"/>
          </p:nvSpPr>
          <p:spPr>
            <a:xfrm>
              <a:off x="4422061" y="2496781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E4ADB9D-4B76-4AAC-AA02-90EA47AF936D}"/>
                </a:ext>
              </a:extLst>
            </p:cNvPr>
            <p:cNvSpPr/>
            <p:nvPr userDrawn="1"/>
          </p:nvSpPr>
          <p:spPr>
            <a:xfrm>
              <a:off x="4445795" y="260754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DB1895E-E8BF-4BBD-B73F-E3CF5DD169C2}"/>
                </a:ext>
              </a:extLst>
            </p:cNvPr>
            <p:cNvSpPr/>
            <p:nvPr userDrawn="1"/>
          </p:nvSpPr>
          <p:spPr>
            <a:xfrm>
              <a:off x="4429973" y="2710387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BB76B87-0806-47C2-92A8-CB27012CB421}"/>
                </a:ext>
              </a:extLst>
            </p:cNvPr>
            <p:cNvSpPr/>
            <p:nvPr userDrawn="1"/>
          </p:nvSpPr>
          <p:spPr>
            <a:xfrm>
              <a:off x="4532820" y="2678742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8B447EA-AEFD-452D-A3C8-B772FDD9C50F}"/>
                </a:ext>
              </a:extLst>
            </p:cNvPr>
            <p:cNvSpPr/>
            <p:nvPr userDrawn="1"/>
          </p:nvSpPr>
          <p:spPr>
            <a:xfrm>
              <a:off x="4556554" y="260754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4910369-13F6-4B2B-B0BA-2AA6A0EE684A}"/>
                </a:ext>
              </a:extLst>
            </p:cNvPr>
            <p:cNvSpPr/>
            <p:nvPr userDrawn="1"/>
          </p:nvSpPr>
          <p:spPr>
            <a:xfrm>
              <a:off x="4501175" y="2544249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7950C8A-BDE0-4612-8B34-307B0C7037FC}"/>
                </a:ext>
              </a:extLst>
            </p:cNvPr>
            <p:cNvSpPr/>
            <p:nvPr userDrawn="1"/>
          </p:nvSpPr>
          <p:spPr>
            <a:xfrm>
              <a:off x="4596111" y="2473047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1610356-D3AA-49C5-8508-26A3E158B7E7}"/>
                </a:ext>
              </a:extLst>
            </p:cNvPr>
            <p:cNvSpPr/>
            <p:nvPr userDrawn="1"/>
          </p:nvSpPr>
          <p:spPr>
            <a:xfrm>
              <a:off x="4691047" y="2528426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55D126C-FA37-4B8C-B6C8-E0023A020AE0}"/>
                </a:ext>
              </a:extLst>
            </p:cNvPr>
            <p:cNvSpPr/>
            <p:nvPr userDrawn="1"/>
          </p:nvSpPr>
          <p:spPr>
            <a:xfrm>
              <a:off x="4659401" y="2647096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4C2A79B-4AF2-445D-A8AB-BAAA379F67DD}"/>
                </a:ext>
              </a:extLst>
            </p:cNvPr>
            <p:cNvSpPr/>
            <p:nvPr userDrawn="1"/>
          </p:nvSpPr>
          <p:spPr>
            <a:xfrm>
              <a:off x="4793894" y="2686653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DBEE1448-6A7E-4942-B869-39D3E31751DC}"/>
                </a:ext>
              </a:extLst>
            </p:cNvPr>
            <p:cNvSpPr/>
            <p:nvPr userDrawn="1"/>
          </p:nvSpPr>
          <p:spPr>
            <a:xfrm>
              <a:off x="4888830" y="267083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C80C9104-21E6-4C45-AD76-C9F4DF818765}"/>
                </a:ext>
              </a:extLst>
            </p:cNvPr>
            <p:cNvSpPr/>
            <p:nvPr userDrawn="1"/>
          </p:nvSpPr>
          <p:spPr>
            <a:xfrm>
              <a:off x="4778071" y="259962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BA6C8E7-E16A-45E0-AAF1-E86F3B6EDE23}"/>
                </a:ext>
              </a:extLst>
            </p:cNvPr>
            <p:cNvSpPr/>
            <p:nvPr userDrawn="1"/>
          </p:nvSpPr>
          <p:spPr>
            <a:xfrm>
              <a:off x="4896741" y="2496781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8137339-364B-4E11-B421-BF3C6C93F80A}"/>
                </a:ext>
              </a:extLst>
            </p:cNvPr>
            <p:cNvSpPr/>
            <p:nvPr userDrawn="1"/>
          </p:nvSpPr>
          <p:spPr>
            <a:xfrm>
              <a:off x="4912564" y="259962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A3E67162-C4AA-44C9-9368-4E03BADB0226}"/>
                </a:ext>
              </a:extLst>
            </p:cNvPr>
            <p:cNvSpPr/>
            <p:nvPr userDrawn="1"/>
          </p:nvSpPr>
          <p:spPr>
            <a:xfrm>
              <a:off x="5039145" y="2623362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DA844EF-1511-4530-904F-4DF590728AF6}"/>
                </a:ext>
              </a:extLst>
            </p:cNvPr>
            <p:cNvSpPr/>
            <p:nvPr userDrawn="1"/>
          </p:nvSpPr>
          <p:spPr>
            <a:xfrm>
              <a:off x="5054968" y="2552160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56085C4-598B-4589-9560-6D35BF458DB2}"/>
                </a:ext>
              </a:extLst>
            </p:cNvPr>
            <p:cNvSpPr/>
            <p:nvPr userDrawn="1"/>
          </p:nvSpPr>
          <p:spPr>
            <a:xfrm>
              <a:off x="5466357" y="3287915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3BC0AE1-27C0-42CE-839C-ADFB2748C3E1}"/>
                </a:ext>
              </a:extLst>
            </p:cNvPr>
            <p:cNvSpPr/>
            <p:nvPr userDrawn="1"/>
          </p:nvSpPr>
          <p:spPr>
            <a:xfrm>
              <a:off x="4730603" y="3778417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28F7403-544C-4922-A8C2-96FD9ADA17C7}"/>
                </a:ext>
              </a:extLst>
            </p:cNvPr>
            <p:cNvSpPr/>
            <p:nvPr userDrawn="1"/>
          </p:nvSpPr>
          <p:spPr>
            <a:xfrm>
              <a:off x="4429973" y="336702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2740BC7-C38B-4DA6-9BB4-984F5784655D}"/>
                </a:ext>
              </a:extLst>
            </p:cNvPr>
            <p:cNvSpPr/>
            <p:nvPr userDrawn="1"/>
          </p:nvSpPr>
          <p:spPr>
            <a:xfrm>
              <a:off x="4192633" y="4055314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3EC04F48-CC9B-4EF1-AD67-7AA8CBC179A5}"/>
                </a:ext>
              </a:extLst>
            </p:cNvPr>
            <p:cNvSpPr/>
            <p:nvPr userDrawn="1"/>
          </p:nvSpPr>
          <p:spPr>
            <a:xfrm>
              <a:off x="4010672" y="253633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D00EA4CE-7E70-432D-B557-3C89B325534A}"/>
                </a:ext>
              </a:extLst>
            </p:cNvPr>
            <p:cNvSpPr/>
            <p:nvPr userDrawn="1"/>
          </p:nvSpPr>
          <p:spPr>
            <a:xfrm>
              <a:off x="4129342" y="2473047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910FF30-C22B-4053-9E2B-34B6A52BED31}"/>
                </a:ext>
              </a:extLst>
            </p:cNvPr>
            <p:cNvSpPr/>
            <p:nvPr userDrawn="1"/>
          </p:nvSpPr>
          <p:spPr>
            <a:xfrm>
              <a:off x="4271746" y="2655008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1AB7352-02B8-4DD2-8BC1-3B395AFB9601}"/>
                </a:ext>
              </a:extLst>
            </p:cNvPr>
            <p:cNvSpPr txBox="1"/>
            <p:nvPr userDrawn="1"/>
          </p:nvSpPr>
          <p:spPr>
            <a:xfrm>
              <a:off x="5822367" y="5046225"/>
              <a:ext cx="1168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+mn-ea"/>
                  <a:ea typeface="+mn-ea"/>
                </a:rPr>
                <a:t>X-axis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D610132-B478-42CB-928B-F612D6185EEC}"/>
                </a:ext>
              </a:extLst>
            </p:cNvPr>
            <p:cNvSpPr/>
            <p:nvPr userDrawn="1"/>
          </p:nvSpPr>
          <p:spPr>
            <a:xfrm>
              <a:off x="4762249" y="411069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4BA13FB-C748-4188-9A4F-C9DEE20A2E22}"/>
                </a:ext>
              </a:extLst>
            </p:cNvPr>
            <p:cNvSpPr/>
            <p:nvPr userDrawn="1"/>
          </p:nvSpPr>
          <p:spPr>
            <a:xfrm>
              <a:off x="4888830" y="423727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09ED379-B0AF-488E-9D5C-2E183B6B5501}"/>
                </a:ext>
              </a:extLst>
            </p:cNvPr>
            <p:cNvSpPr/>
            <p:nvPr userDrawn="1"/>
          </p:nvSpPr>
          <p:spPr>
            <a:xfrm>
              <a:off x="4778071" y="394455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A8F0A0B4-A451-48B2-A634-E6258E6B3FE4}"/>
                </a:ext>
              </a:extLst>
            </p:cNvPr>
            <p:cNvSpPr/>
            <p:nvPr userDrawn="1"/>
          </p:nvSpPr>
          <p:spPr>
            <a:xfrm>
              <a:off x="4904653" y="407113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E1864BF-F4AD-43E5-B7CB-46BC4710B766}"/>
                </a:ext>
              </a:extLst>
            </p:cNvPr>
            <p:cNvSpPr/>
            <p:nvPr userDrawn="1"/>
          </p:nvSpPr>
          <p:spPr>
            <a:xfrm>
              <a:off x="5031234" y="419771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7571B2E2-9A37-48BA-8D54-F56614405D04}"/>
                </a:ext>
              </a:extLst>
            </p:cNvPr>
            <p:cNvSpPr/>
            <p:nvPr userDrawn="1"/>
          </p:nvSpPr>
          <p:spPr>
            <a:xfrm>
              <a:off x="5023323" y="39762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09B0168-58A4-4A47-9BDB-C441CA07A36E}"/>
                </a:ext>
              </a:extLst>
            </p:cNvPr>
            <p:cNvSpPr/>
            <p:nvPr userDrawn="1"/>
          </p:nvSpPr>
          <p:spPr>
            <a:xfrm>
              <a:off x="5149904" y="410278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9E62F35B-C1D7-4828-A705-65E7B3E89A01}"/>
                </a:ext>
              </a:extLst>
            </p:cNvPr>
            <p:cNvSpPr/>
            <p:nvPr userDrawn="1"/>
          </p:nvSpPr>
          <p:spPr>
            <a:xfrm>
              <a:off x="5276485" y="422936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20AE239-7456-4195-8AEF-CAD7E3A7A10F}"/>
                </a:ext>
              </a:extLst>
            </p:cNvPr>
            <p:cNvSpPr/>
            <p:nvPr userDrawn="1"/>
          </p:nvSpPr>
          <p:spPr>
            <a:xfrm>
              <a:off x="4989987" y="437967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84FD0E3D-83FA-483A-AB05-BA069CA8B0B2}"/>
                </a:ext>
              </a:extLst>
            </p:cNvPr>
            <p:cNvSpPr/>
            <p:nvPr userDrawn="1"/>
          </p:nvSpPr>
          <p:spPr>
            <a:xfrm>
              <a:off x="5292308" y="406322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4A7F132-5749-46F4-BC0F-ED5C21B4821B}"/>
                </a:ext>
              </a:extLst>
            </p:cNvPr>
            <p:cNvSpPr/>
            <p:nvPr userDrawn="1"/>
          </p:nvSpPr>
          <p:spPr>
            <a:xfrm>
              <a:off x="5418889" y="41898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292DF48-ED5E-41B7-B2DA-3FE46F39E5E4}"/>
                </a:ext>
              </a:extLst>
            </p:cNvPr>
            <p:cNvSpPr/>
            <p:nvPr userDrawn="1"/>
          </p:nvSpPr>
          <p:spPr>
            <a:xfrm>
              <a:off x="3077135" y="411069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C88DD5A9-8DEF-48DD-8DEF-BEDFF0C1B654}"/>
                </a:ext>
              </a:extLst>
            </p:cNvPr>
            <p:cNvSpPr/>
            <p:nvPr userDrawn="1"/>
          </p:nvSpPr>
          <p:spPr>
            <a:xfrm>
              <a:off x="3203716" y="423727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25B72023-1606-4E85-AB2D-5DEA1E0A9D3E}"/>
                </a:ext>
              </a:extLst>
            </p:cNvPr>
            <p:cNvSpPr/>
            <p:nvPr userDrawn="1"/>
          </p:nvSpPr>
          <p:spPr>
            <a:xfrm>
              <a:off x="3330297" y="436385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ED9AF4F-B6EE-4143-87A7-458F2BF23B76}"/>
                </a:ext>
              </a:extLst>
            </p:cNvPr>
            <p:cNvSpPr/>
            <p:nvPr userDrawn="1"/>
          </p:nvSpPr>
          <p:spPr>
            <a:xfrm>
              <a:off x="3986938" y="400784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41BB449-5C1C-4491-AB30-76DB14690816}"/>
                </a:ext>
              </a:extLst>
            </p:cNvPr>
            <p:cNvSpPr/>
            <p:nvPr userDrawn="1"/>
          </p:nvSpPr>
          <p:spPr>
            <a:xfrm>
              <a:off x="3346120" y="419771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E64325D-16CD-4D7E-919D-2244F725DA5C}"/>
                </a:ext>
              </a:extLst>
            </p:cNvPr>
            <p:cNvSpPr/>
            <p:nvPr userDrawn="1"/>
          </p:nvSpPr>
          <p:spPr>
            <a:xfrm>
              <a:off x="3472701" y="432429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7F3EC25-1C64-48CA-AB25-80BAB060C6F7}"/>
                </a:ext>
              </a:extLst>
            </p:cNvPr>
            <p:cNvSpPr/>
            <p:nvPr userDrawn="1"/>
          </p:nvSpPr>
          <p:spPr>
            <a:xfrm>
              <a:off x="3464790" y="410278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B389E7CD-32FA-4ED2-A42F-EC3514307310}"/>
                </a:ext>
              </a:extLst>
            </p:cNvPr>
            <p:cNvSpPr/>
            <p:nvPr userDrawn="1"/>
          </p:nvSpPr>
          <p:spPr>
            <a:xfrm>
              <a:off x="3591371" y="422936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6C3295A-FCAB-4FE3-BA54-E57140328AD2}"/>
                </a:ext>
              </a:extLst>
            </p:cNvPr>
            <p:cNvSpPr/>
            <p:nvPr userDrawn="1"/>
          </p:nvSpPr>
          <p:spPr>
            <a:xfrm>
              <a:off x="3717953" y="43559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26AA649-037A-4B96-8655-F9C3972E3D24}"/>
                </a:ext>
              </a:extLst>
            </p:cNvPr>
            <p:cNvSpPr/>
            <p:nvPr userDrawn="1"/>
          </p:nvSpPr>
          <p:spPr>
            <a:xfrm>
              <a:off x="3607194" y="406322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C1410E1A-CE38-45B3-85E8-B169EB7D9B10}"/>
                </a:ext>
              </a:extLst>
            </p:cNvPr>
            <p:cNvSpPr/>
            <p:nvPr userDrawn="1"/>
          </p:nvSpPr>
          <p:spPr>
            <a:xfrm>
              <a:off x="3733775" y="41898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2BBB6308-CCC1-42FA-AE0E-4828DDBCAB8E}"/>
                </a:ext>
              </a:extLst>
            </p:cNvPr>
            <p:cNvSpPr/>
            <p:nvPr userDrawn="1"/>
          </p:nvSpPr>
          <p:spPr>
            <a:xfrm>
              <a:off x="3860357" y="431638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02C069F8-89E0-4D8F-B0B7-408ADC1CAAA1}"/>
                </a:ext>
              </a:extLst>
            </p:cNvPr>
            <p:cNvSpPr/>
            <p:nvPr userDrawn="1"/>
          </p:nvSpPr>
          <p:spPr>
            <a:xfrm>
              <a:off x="2966376" y="423727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8DDF1838-2CA3-474E-9C52-A4A30EE674B3}"/>
                </a:ext>
              </a:extLst>
            </p:cNvPr>
            <p:cNvSpPr/>
            <p:nvPr userDrawn="1"/>
          </p:nvSpPr>
          <p:spPr>
            <a:xfrm>
              <a:off x="3092957" y="436385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41DCAD49-3552-48B3-8680-6CE17FBD39A7}"/>
                </a:ext>
              </a:extLst>
            </p:cNvPr>
            <p:cNvSpPr/>
            <p:nvPr userDrawn="1"/>
          </p:nvSpPr>
          <p:spPr>
            <a:xfrm>
              <a:off x="3219539" y="449043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7A16FDA-A7BA-48CA-BE1D-4F0760A2BD59}"/>
                </a:ext>
              </a:extLst>
            </p:cNvPr>
            <p:cNvSpPr/>
            <p:nvPr userDrawn="1"/>
          </p:nvSpPr>
          <p:spPr>
            <a:xfrm>
              <a:off x="3108780" y="419771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9C5672C-51C1-492B-B3A9-6D8298F84CAB}"/>
                </a:ext>
              </a:extLst>
            </p:cNvPr>
            <p:cNvSpPr/>
            <p:nvPr userDrawn="1"/>
          </p:nvSpPr>
          <p:spPr>
            <a:xfrm>
              <a:off x="3235361" y="432429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64714504-EB00-416F-B120-AA7D2B6662BF}"/>
                </a:ext>
              </a:extLst>
            </p:cNvPr>
            <p:cNvSpPr/>
            <p:nvPr userDrawn="1"/>
          </p:nvSpPr>
          <p:spPr>
            <a:xfrm>
              <a:off x="3361943" y="445088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E4AA04A7-B617-46B7-BF66-222C23BA29DE}"/>
                </a:ext>
              </a:extLst>
            </p:cNvPr>
            <p:cNvSpPr/>
            <p:nvPr userDrawn="1"/>
          </p:nvSpPr>
          <p:spPr>
            <a:xfrm>
              <a:off x="2321435" y="444296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C08E5D92-937E-4536-90BE-FAE9E560F713}"/>
                </a:ext>
              </a:extLst>
            </p:cNvPr>
            <p:cNvSpPr/>
            <p:nvPr userDrawn="1"/>
          </p:nvSpPr>
          <p:spPr>
            <a:xfrm>
              <a:off x="2127774" y="422145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94FBCA6-37BF-4AA3-A57D-C9D5804D3996}"/>
                </a:ext>
              </a:extLst>
            </p:cNvPr>
            <p:cNvSpPr/>
            <p:nvPr userDrawn="1"/>
          </p:nvSpPr>
          <p:spPr>
            <a:xfrm>
              <a:off x="3607194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09FA457C-6706-470D-91BB-0DFC7A8F31A5}"/>
                </a:ext>
              </a:extLst>
            </p:cNvPr>
            <p:cNvSpPr/>
            <p:nvPr userDrawn="1"/>
          </p:nvSpPr>
          <p:spPr>
            <a:xfrm>
              <a:off x="3496435" y="41898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6ED495A-E81A-4E3E-AD0D-6A50C266AED8}"/>
                </a:ext>
              </a:extLst>
            </p:cNvPr>
            <p:cNvSpPr/>
            <p:nvPr userDrawn="1"/>
          </p:nvSpPr>
          <p:spPr>
            <a:xfrm>
              <a:off x="3623017" y="431638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067BF821-B9C2-46FA-966B-665BF33138FE}"/>
                </a:ext>
              </a:extLst>
            </p:cNvPr>
            <p:cNvSpPr/>
            <p:nvPr userDrawn="1"/>
          </p:nvSpPr>
          <p:spPr>
            <a:xfrm>
              <a:off x="3749598" y="444296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57083EA6-4A72-4ABB-9B03-E4E45CEDFE37}"/>
                </a:ext>
              </a:extLst>
            </p:cNvPr>
            <p:cNvSpPr/>
            <p:nvPr userDrawn="1"/>
          </p:nvSpPr>
          <p:spPr>
            <a:xfrm>
              <a:off x="2230622" y="436385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15748BF-7ABB-4F07-8115-412E726C985B}"/>
                </a:ext>
              </a:extLst>
            </p:cNvPr>
            <p:cNvSpPr/>
            <p:nvPr userDrawn="1"/>
          </p:nvSpPr>
          <p:spPr>
            <a:xfrm>
              <a:off x="2357203" y="449043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5332F69-0ABD-4A0D-9FE5-E633EF594A9A}"/>
                </a:ext>
              </a:extLst>
            </p:cNvPr>
            <p:cNvSpPr/>
            <p:nvPr userDrawn="1"/>
          </p:nvSpPr>
          <p:spPr>
            <a:xfrm>
              <a:off x="2483784" y="461701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F097772-F95B-4729-A63B-016F26447971}"/>
                </a:ext>
              </a:extLst>
            </p:cNvPr>
            <p:cNvSpPr/>
            <p:nvPr userDrawn="1"/>
          </p:nvSpPr>
          <p:spPr>
            <a:xfrm>
              <a:off x="2373026" y="432429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6724A22-5D71-4CC4-A858-569DD8841E92}"/>
                </a:ext>
              </a:extLst>
            </p:cNvPr>
            <p:cNvSpPr/>
            <p:nvPr userDrawn="1"/>
          </p:nvSpPr>
          <p:spPr>
            <a:xfrm>
              <a:off x="2499607" y="445088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FA0FE588-2F4E-440E-B617-D93AB7C73CEB}"/>
                </a:ext>
              </a:extLst>
            </p:cNvPr>
            <p:cNvSpPr/>
            <p:nvPr userDrawn="1"/>
          </p:nvSpPr>
          <p:spPr>
            <a:xfrm>
              <a:off x="2626188" y="457746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04711255-A1A1-4985-A676-673CA77DAAD9}"/>
                </a:ext>
              </a:extLst>
            </p:cNvPr>
            <p:cNvSpPr/>
            <p:nvPr userDrawn="1"/>
          </p:nvSpPr>
          <p:spPr>
            <a:xfrm>
              <a:off x="2618277" y="43559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F5E77D6-E721-410D-AC31-CBFF96BE7D7D}"/>
                </a:ext>
              </a:extLst>
            </p:cNvPr>
            <p:cNvSpPr/>
            <p:nvPr userDrawn="1"/>
          </p:nvSpPr>
          <p:spPr>
            <a:xfrm>
              <a:off x="2744859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21A935BE-BAD3-4495-8903-76ADEE0849F2}"/>
                </a:ext>
              </a:extLst>
            </p:cNvPr>
            <p:cNvSpPr/>
            <p:nvPr userDrawn="1"/>
          </p:nvSpPr>
          <p:spPr>
            <a:xfrm>
              <a:off x="2871440" y="46091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C613558A-59C2-40A5-ACA2-D936411643AD}"/>
                </a:ext>
              </a:extLst>
            </p:cNvPr>
            <p:cNvSpPr/>
            <p:nvPr userDrawn="1"/>
          </p:nvSpPr>
          <p:spPr>
            <a:xfrm>
              <a:off x="2760681" y="431638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590D30FA-7FC7-4BFE-85D3-73C29FC37F27}"/>
                </a:ext>
              </a:extLst>
            </p:cNvPr>
            <p:cNvSpPr/>
            <p:nvPr userDrawn="1"/>
          </p:nvSpPr>
          <p:spPr>
            <a:xfrm>
              <a:off x="2887263" y="444296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3A1F1E28-1C52-4720-B0FD-A7D4DF99DB61}"/>
                </a:ext>
              </a:extLst>
            </p:cNvPr>
            <p:cNvSpPr/>
            <p:nvPr userDrawn="1"/>
          </p:nvSpPr>
          <p:spPr>
            <a:xfrm>
              <a:off x="3013844" y="456955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17A4487D-571D-4F0E-8FBA-0F2589F28848}"/>
                </a:ext>
              </a:extLst>
            </p:cNvPr>
            <p:cNvSpPr/>
            <p:nvPr userDrawn="1"/>
          </p:nvSpPr>
          <p:spPr>
            <a:xfrm>
              <a:off x="1985370" y="430023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4286ADD5-D5AF-4990-90E9-37FFE6400884}"/>
                </a:ext>
              </a:extLst>
            </p:cNvPr>
            <p:cNvSpPr/>
            <p:nvPr userDrawn="1"/>
          </p:nvSpPr>
          <p:spPr>
            <a:xfrm>
              <a:off x="5252751" y="268665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51372329-16EA-4099-B8EA-C818D45EDAB1}"/>
                </a:ext>
              </a:extLst>
            </p:cNvPr>
            <p:cNvSpPr/>
            <p:nvPr userDrawn="1"/>
          </p:nvSpPr>
          <p:spPr>
            <a:xfrm>
              <a:off x="1771764" y="474360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34A81485-1782-4530-8B5A-1B634719A8BD}"/>
                </a:ext>
              </a:extLst>
            </p:cNvPr>
            <p:cNvSpPr/>
            <p:nvPr userDrawn="1"/>
          </p:nvSpPr>
          <p:spPr>
            <a:xfrm>
              <a:off x="1661006" y="445088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5520DFF7-89E2-4258-AE16-9F8311D60E79}"/>
                </a:ext>
              </a:extLst>
            </p:cNvPr>
            <p:cNvSpPr/>
            <p:nvPr userDrawn="1"/>
          </p:nvSpPr>
          <p:spPr>
            <a:xfrm>
              <a:off x="1787587" y="457746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9C5CBEC1-C2D2-42E0-AF5E-775437282220}"/>
                </a:ext>
              </a:extLst>
            </p:cNvPr>
            <p:cNvSpPr/>
            <p:nvPr userDrawn="1"/>
          </p:nvSpPr>
          <p:spPr>
            <a:xfrm>
              <a:off x="1914168" y="470404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DDC9B89-8BF9-4FF6-ABC3-2B9A955B3048}"/>
                </a:ext>
              </a:extLst>
            </p:cNvPr>
            <p:cNvSpPr/>
            <p:nvPr userDrawn="1"/>
          </p:nvSpPr>
          <p:spPr>
            <a:xfrm>
              <a:off x="1906257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51EBB4A-B06B-4094-868A-C4C21E1DC8B2}"/>
                </a:ext>
              </a:extLst>
            </p:cNvPr>
            <p:cNvSpPr/>
            <p:nvPr userDrawn="1"/>
          </p:nvSpPr>
          <p:spPr>
            <a:xfrm>
              <a:off x="2088552" y="450659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902B8BAF-2484-4920-B74C-8DDF078F176D}"/>
                </a:ext>
              </a:extLst>
            </p:cNvPr>
            <p:cNvSpPr/>
            <p:nvPr userDrawn="1"/>
          </p:nvSpPr>
          <p:spPr>
            <a:xfrm>
              <a:off x="2159420" y="47356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7953944-2F01-48C9-84B1-500DBFE5D712}"/>
                </a:ext>
              </a:extLst>
            </p:cNvPr>
            <p:cNvSpPr/>
            <p:nvPr userDrawn="1"/>
          </p:nvSpPr>
          <p:spPr>
            <a:xfrm>
              <a:off x="2048661" y="444296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1B7D2E3F-EA15-4834-B0FF-E25F73C357FC}"/>
                </a:ext>
              </a:extLst>
            </p:cNvPr>
            <p:cNvSpPr/>
            <p:nvPr userDrawn="1"/>
          </p:nvSpPr>
          <p:spPr>
            <a:xfrm>
              <a:off x="2175242" y="456955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5A843AD7-31D5-49F1-8CAF-B714AD628E17}"/>
                </a:ext>
              </a:extLst>
            </p:cNvPr>
            <p:cNvSpPr/>
            <p:nvPr userDrawn="1"/>
          </p:nvSpPr>
          <p:spPr>
            <a:xfrm>
              <a:off x="2301824" y="469613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BC09086-72AA-44C6-8DCD-75E38FA6ECD5}"/>
                </a:ext>
              </a:extLst>
            </p:cNvPr>
            <p:cNvSpPr/>
            <p:nvPr userDrawn="1"/>
          </p:nvSpPr>
          <p:spPr>
            <a:xfrm>
              <a:off x="4762249" y="338285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564958C9-2762-4DDD-84AC-44250F81576E}"/>
                </a:ext>
              </a:extLst>
            </p:cNvPr>
            <p:cNvSpPr/>
            <p:nvPr userDrawn="1"/>
          </p:nvSpPr>
          <p:spPr>
            <a:xfrm>
              <a:off x="5545471" y="399235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82439A0-3C91-4603-A8B6-F075CBF6980E}"/>
                </a:ext>
              </a:extLst>
            </p:cNvPr>
            <p:cNvSpPr/>
            <p:nvPr userDrawn="1"/>
          </p:nvSpPr>
          <p:spPr>
            <a:xfrm>
              <a:off x="5015411" y="363601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736081C-0124-4F1A-A80B-B74B7E94F6E5}"/>
                </a:ext>
              </a:extLst>
            </p:cNvPr>
            <p:cNvSpPr/>
            <p:nvPr userDrawn="1"/>
          </p:nvSpPr>
          <p:spPr>
            <a:xfrm>
              <a:off x="4904653" y="334329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3E2A7B95-AEBF-4094-8629-DBC2DECB0A78}"/>
                </a:ext>
              </a:extLst>
            </p:cNvPr>
            <p:cNvSpPr/>
            <p:nvPr userDrawn="1"/>
          </p:nvSpPr>
          <p:spPr>
            <a:xfrm>
              <a:off x="5031234" y="346987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7130AED4-3065-4BB6-81DC-1EEC07CBFF75}"/>
                </a:ext>
              </a:extLst>
            </p:cNvPr>
            <p:cNvSpPr/>
            <p:nvPr userDrawn="1"/>
          </p:nvSpPr>
          <p:spPr>
            <a:xfrm>
              <a:off x="5157815" y="35964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10D1F92-113C-496D-8644-6679592CCE61}"/>
                </a:ext>
              </a:extLst>
            </p:cNvPr>
            <p:cNvSpPr/>
            <p:nvPr userDrawn="1"/>
          </p:nvSpPr>
          <p:spPr>
            <a:xfrm>
              <a:off x="5149904" y="337493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DAF25882-E829-48D0-83CE-41F91B2758BF}"/>
                </a:ext>
              </a:extLst>
            </p:cNvPr>
            <p:cNvSpPr/>
            <p:nvPr userDrawn="1"/>
          </p:nvSpPr>
          <p:spPr>
            <a:xfrm>
              <a:off x="5276485" y="350152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651EAB5F-2571-4A1A-B463-1FDB6C64119E}"/>
                </a:ext>
              </a:extLst>
            </p:cNvPr>
            <p:cNvSpPr/>
            <p:nvPr userDrawn="1"/>
          </p:nvSpPr>
          <p:spPr>
            <a:xfrm>
              <a:off x="5403067" y="362810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A7BC5A0-46EA-4E08-A59D-E810E070191B}"/>
                </a:ext>
              </a:extLst>
            </p:cNvPr>
            <p:cNvSpPr/>
            <p:nvPr userDrawn="1"/>
          </p:nvSpPr>
          <p:spPr>
            <a:xfrm>
              <a:off x="5120692" y="445088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39E00C18-A63E-46C6-9D83-DE2EA2242EDC}"/>
                </a:ext>
              </a:extLst>
            </p:cNvPr>
            <p:cNvSpPr/>
            <p:nvPr userDrawn="1"/>
          </p:nvSpPr>
          <p:spPr>
            <a:xfrm>
              <a:off x="5418889" y="34619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231EA935-E8B4-49ED-A7C1-483613CB1D80}"/>
                </a:ext>
              </a:extLst>
            </p:cNvPr>
            <p:cNvSpPr/>
            <p:nvPr userDrawn="1"/>
          </p:nvSpPr>
          <p:spPr>
            <a:xfrm>
              <a:off x="5545471" y="35885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0E58626-6506-4DAC-9E36-EDD5946E61F5}"/>
                </a:ext>
              </a:extLst>
            </p:cNvPr>
            <p:cNvSpPr/>
            <p:nvPr userDrawn="1"/>
          </p:nvSpPr>
          <p:spPr>
            <a:xfrm>
              <a:off x="2919242" y="433221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3437BCF4-4DD3-422E-8D58-9C591A65E276}"/>
                </a:ext>
              </a:extLst>
            </p:cNvPr>
            <p:cNvSpPr/>
            <p:nvPr userDrawn="1"/>
          </p:nvSpPr>
          <p:spPr>
            <a:xfrm>
              <a:off x="3488524" y="364359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E42E5E6E-4261-4C88-81E0-127C91542E65}"/>
                </a:ext>
              </a:extLst>
            </p:cNvPr>
            <p:cNvSpPr/>
            <p:nvPr userDrawn="1"/>
          </p:nvSpPr>
          <p:spPr>
            <a:xfrm>
              <a:off x="3456879" y="376259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C105E8A0-A93B-4638-AC8E-A84CFF5F9602}"/>
                </a:ext>
              </a:extLst>
            </p:cNvPr>
            <p:cNvSpPr/>
            <p:nvPr userDrawn="1"/>
          </p:nvSpPr>
          <p:spPr>
            <a:xfrm>
              <a:off x="3346120" y="346987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319F02A-870E-4A8D-8265-309B3414A9F8}"/>
                </a:ext>
              </a:extLst>
            </p:cNvPr>
            <p:cNvSpPr/>
            <p:nvPr userDrawn="1"/>
          </p:nvSpPr>
          <p:spPr>
            <a:xfrm>
              <a:off x="3472701" y="35964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DD11DB06-2F83-4283-931E-414A86CB4ED3}"/>
                </a:ext>
              </a:extLst>
            </p:cNvPr>
            <p:cNvSpPr/>
            <p:nvPr userDrawn="1"/>
          </p:nvSpPr>
          <p:spPr>
            <a:xfrm>
              <a:off x="3599283" y="372303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C5555C7E-8F74-4434-9C92-38B4F5A00F66}"/>
                </a:ext>
              </a:extLst>
            </p:cNvPr>
            <p:cNvSpPr/>
            <p:nvPr userDrawn="1"/>
          </p:nvSpPr>
          <p:spPr>
            <a:xfrm>
              <a:off x="3591371" y="350152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F2600969-7045-418F-940D-D3FAA1B62AEF}"/>
                </a:ext>
              </a:extLst>
            </p:cNvPr>
            <p:cNvSpPr/>
            <p:nvPr userDrawn="1"/>
          </p:nvSpPr>
          <p:spPr>
            <a:xfrm>
              <a:off x="3717953" y="362810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6CA9D22-D792-4DD5-9FF1-C115DD30A991}"/>
                </a:ext>
              </a:extLst>
            </p:cNvPr>
            <p:cNvSpPr/>
            <p:nvPr userDrawn="1"/>
          </p:nvSpPr>
          <p:spPr>
            <a:xfrm>
              <a:off x="3844534" y="37546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42DA0F31-105F-40FD-AA46-9961F0B0323E}"/>
                </a:ext>
              </a:extLst>
            </p:cNvPr>
            <p:cNvSpPr/>
            <p:nvPr userDrawn="1"/>
          </p:nvSpPr>
          <p:spPr>
            <a:xfrm>
              <a:off x="3733775" y="34619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5BAC8D2C-6A6D-4A0C-9017-373941E42BB6}"/>
                </a:ext>
              </a:extLst>
            </p:cNvPr>
            <p:cNvSpPr/>
            <p:nvPr userDrawn="1"/>
          </p:nvSpPr>
          <p:spPr>
            <a:xfrm>
              <a:off x="3860357" y="35885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F64BF7E1-A0F1-4790-8194-E52C03369318}"/>
                </a:ext>
              </a:extLst>
            </p:cNvPr>
            <p:cNvSpPr/>
            <p:nvPr userDrawn="1"/>
          </p:nvSpPr>
          <p:spPr>
            <a:xfrm>
              <a:off x="4232523" y="373736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3B393112-524D-448D-B927-61F0D3D1EF6A}"/>
                </a:ext>
              </a:extLst>
            </p:cNvPr>
            <p:cNvSpPr/>
            <p:nvPr userDrawn="1"/>
          </p:nvSpPr>
          <p:spPr>
            <a:xfrm>
              <a:off x="3092957" y="363601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28D110F5-753D-4508-88E2-04DDC56E8A99}"/>
                </a:ext>
              </a:extLst>
            </p:cNvPr>
            <p:cNvSpPr/>
            <p:nvPr userDrawn="1"/>
          </p:nvSpPr>
          <p:spPr>
            <a:xfrm>
              <a:off x="3219539" y="376259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13C0D5A-B4C8-4B16-831E-CE8039262437}"/>
                </a:ext>
              </a:extLst>
            </p:cNvPr>
            <p:cNvSpPr/>
            <p:nvPr userDrawn="1"/>
          </p:nvSpPr>
          <p:spPr>
            <a:xfrm>
              <a:off x="3346120" y="388917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00A8E274-82C3-44C4-AB5D-628748ABC686}"/>
                </a:ext>
              </a:extLst>
            </p:cNvPr>
            <p:cNvSpPr/>
            <p:nvPr userDrawn="1"/>
          </p:nvSpPr>
          <p:spPr>
            <a:xfrm>
              <a:off x="3235361" y="35964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71385C86-7F6C-424A-8D95-7708C804A629}"/>
                </a:ext>
              </a:extLst>
            </p:cNvPr>
            <p:cNvSpPr/>
            <p:nvPr userDrawn="1"/>
          </p:nvSpPr>
          <p:spPr>
            <a:xfrm>
              <a:off x="3361943" y="372303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6158EEF-B617-470F-8867-4BF3097D423A}"/>
                </a:ext>
              </a:extLst>
            </p:cNvPr>
            <p:cNvSpPr/>
            <p:nvPr userDrawn="1"/>
          </p:nvSpPr>
          <p:spPr>
            <a:xfrm>
              <a:off x="3488524" y="384961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C97470B-3AAD-495D-917A-6491D7632145}"/>
                </a:ext>
              </a:extLst>
            </p:cNvPr>
            <p:cNvSpPr/>
            <p:nvPr userDrawn="1"/>
          </p:nvSpPr>
          <p:spPr>
            <a:xfrm>
              <a:off x="5316710" y="447461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3810C5DF-76E8-4C0F-8D15-800E09B42F08}"/>
                </a:ext>
              </a:extLst>
            </p:cNvPr>
            <p:cNvSpPr/>
            <p:nvPr userDrawn="1"/>
          </p:nvSpPr>
          <p:spPr>
            <a:xfrm>
              <a:off x="3607194" y="37546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90EB04B5-A538-46C2-98D5-29CDAE898CE6}"/>
                </a:ext>
              </a:extLst>
            </p:cNvPr>
            <p:cNvSpPr/>
            <p:nvPr userDrawn="1"/>
          </p:nvSpPr>
          <p:spPr>
            <a:xfrm>
              <a:off x="3733775" y="388126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F78FB8C-DFA2-4FAA-A711-6AA7D895C3FC}"/>
                </a:ext>
              </a:extLst>
            </p:cNvPr>
            <p:cNvSpPr/>
            <p:nvPr userDrawn="1"/>
          </p:nvSpPr>
          <p:spPr>
            <a:xfrm>
              <a:off x="3623017" y="35885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419AE795-8A47-475C-9A67-C95BF8800CF6}"/>
                </a:ext>
              </a:extLst>
            </p:cNvPr>
            <p:cNvSpPr/>
            <p:nvPr userDrawn="1"/>
          </p:nvSpPr>
          <p:spPr>
            <a:xfrm>
              <a:off x="3749598" y="37151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1CB3A1BA-1D83-4EDA-8C0F-5BE4B949E646}"/>
                </a:ext>
              </a:extLst>
            </p:cNvPr>
            <p:cNvSpPr/>
            <p:nvPr userDrawn="1"/>
          </p:nvSpPr>
          <p:spPr>
            <a:xfrm>
              <a:off x="3876179" y="384170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B14281EC-51A0-4956-A549-16CD7F7F52DE}"/>
                </a:ext>
              </a:extLst>
            </p:cNvPr>
            <p:cNvSpPr/>
            <p:nvPr userDrawn="1"/>
          </p:nvSpPr>
          <p:spPr>
            <a:xfrm>
              <a:off x="2357203" y="376259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6A9C5E84-FD37-4087-BEBE-9996A97085D9}"/>
                </a:ext>
              </a:extLst>
            </p:cNvPr>
            <p:cNvSpPr/>
            <p:nvPr userDrawn="1"/>
          </p:nvSpPr>
          <p:spPr>
            <a:xfrm>
              <a:off x="2483784" y="388917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2BC40D76-67C6-410E-ADB4-169310589172}"/>
                </a:ext>
              </a:extLst>
            </p:cNvPr>
            <p:cNvSpPr/>
            <p:nvPr userDrawn="1"/>
          </p:nvSpPr>
          <p:spPr>
            <a:xfrm>
              <a:off x="2610366" y="40157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FCB1E579-541A-4879-BAC0-9F008FF220E8}"/>
                </a:ext>
              </a:extLst>
            </p:cNvPr>
            <p:cNvSpPr/>
            <p:nvPr userDrawn="1"/>
          </p:nvSpPr>
          <p:spPr>
            <a:xfrm>
              <a:off x="2499607" y="372303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B8630BD5-D51B-45CD-B0FE-C01275B98C68}"/>
                </a:ext>
              </a:extLst>
            </p:cNvPr>
            <p:cNvSpPr/>
            <p:nvPr userDrawn="1"/>
          </p:nvSpPr>
          <p:spPr>
            <a:xfrm>
              <a:off x="2626188" y="384961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BAE299BF-0CD8-4C6D-AD94-51A0D37A3189}"/>
                </a:ext>
              </a:extLst>
            </p:cNvPr>
            <p:cNvSpPr/>
            <p:nvPr userDrawn="1"/>
          </p:nvSpPr>
          <p:spPr>
            <a:xfrm>
              <a:off x="2752770" y="39762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FCB69D0-10F3-4897-ACDF-66709751E763}"/>
                </a:ext>
              </a:extLst>
            </p:cNvPr>
            <p:cNvSpPr/>
            <p:nvPr userDrawn="1"/>
          </p:nvSpPr>
          <p:spPr>
            <a:xfrm>
              <a:off x="2744859" y="37546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9336DD3F-279E-4591-8BC5-7F23BF8CE3ED}"/>
                </a:ext>
              </a:extLst>
            </p:cNvPr>
            <p:cNvSpPr/>
            <p:nvPr userDrawn="1"/>
          </p:nvSpPr>
          <p:spPr>
            <a:xfrm>
              <a:off x="2871440" y="388126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47334BF-F12E-4851-9E99-89B4284F6703}"/>
                </a:ext>
              </a:extLst>
            </p:cNvPr>
            <p:cNvSpPr/>
            <p:nvPr userDrawn="1"/>
          </p:nvSpPr>
          <p:spPr>
            <a:xfrm>
              <a:off x="2998021" y="400784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C6127A80-671E-4174-8220-4AF0FABECC50}"/>
                </a:ext>
              </a:extLst>
            </p:cNvPr>
            <p:cNvSpPr/>
            <p:nvPr userDrawn="1"/>
          </p:nvSpPr>
          <p:spPr>
            <a:xfrm>
              <a:off x="2887263" y="37151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0A0E9BC-7E49-4C03-89F4-9B25F3975793}"/>
                </a:ext>
              </a:extLst>
            </p:cNvPr>
            <p:cNvSpPr/>
            <p:nvPr userDrawn="1"/>
          </p:nvSpPr>
          <p:spPr>
            <a:xfrm>
              <a:off x="3013844" y="384170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615BB138-1BB5-4E50-BBAD-E9F73002F950}"/>
                </a:ext>
              </a:extLst>
            </p:cNvPr>
            <p:cNvSpPr/>
            <p:nvPr userDrawn="1"/>
          </p:nvSpPr>
          <p:spPr>
            <a:xfrm>
              <a:off x="3140425" y="39682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9A70AAAF-EB2F-4855-B4CE-264C0FFA7100}"/>
                </a:ext>
              </a:extLst>
            </p:cNvPr>
            <p:cNvSpPr/>
            <p:nvPr userDrawn="1"/>
          </p:nvSpPr>
          <p:spPr>
            <a:xfrm>
              <a:off x="2831549" y="42771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3457CC40-49EF-430D-84AB-D8B1CE8F392C}"/>
                </a:ext>
              </a:extLst>
            </p:cNvPr>
            <p:cNvSpPr/>
            <p:nvPr userDrawn="1"/>
          </p:nvSpPr>
          <p:spPr>
            <a:xfrm>
              <a:off x="3005933" y="331956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1C7F8C3F-29E3-4165-A3E6-0C3A4A6CAE69}"/>
                </a:ext>
              </a:extLst>
            </p:cNvPr>
            <p:cNvSpPr/>
            <p:nvPr userDrawn="1"/>
          </p:nvSpPr>
          <p:spPr>
            <a:xfrm>
              <a:off x="1898346" y="414233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D2D60E81-9F85-4E9B-A882-D6C6AA51A56A}"/>
                </a:ext>
              </a:extLst>
            </p:cNvPr>
            <p:cNvSpPr/>
            <p:nvPr userDrawn="1"/>
          </p:nvSpPr>
          <p:spPr>
            <a:xfrm>
              <a:off x="1787587" y="384961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3C67722A-73F3-4AAD-AE2E-BB011C24036C}"/>
                </a:ext>
              </a:extLst>
            </p:cNvPr>
            <p:cNvSpPr/>
            <p:nvPr userDrawn="1"/>
          </p:nvSpPr>
          <p:spPr>
            <a:xfrm>
              <a:off x="1914168" y="39762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47E589A4-611F-4224-B49A-4EA96CC2FB84}"/>
                </a:ext>
              </a:extLst>
            </p:cNvPr>
            <p:cNvSpPr/>
            <p:nvPr userDrawn="1"/>
          </p:nvSpPr>
          <p:spPr>
            <a:xfrm>
              <a:off x="2040750" y="410278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CE05DBF6-9074-4A14-A289-FA26882C3E33}"/>
                </a:ext>
              </a:extLst>
            </p:cNvPr>
            <p:cNvSpPr/>
            <p:nvPr userDrawn="1"/>
          </p:nvSpPr>
          <p:spPr>
            <a:xfrm>
              <a:off x="2032838" y="388126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30C807FD-3156-44C9-BE30-C0F48D08539B}"/>
                </a:ext>
              </a:extLst>
            </p:cNvPr>
            <p:cNvSpPr/>
            <p:nvPr userDrawn="1"/>
          </p:nvSpPr>
          <p:spPr>
            <a:xfrm>
              <a:off x="2744859" y="386577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755F9BBD-6132-429B-A915-2A112252F536}"/>
                </a:ext>
              </a:extLst>
            </p:cNvPr>
            <p:cNvSpPr/>
            <p:nvPr userDrawn="1"/>
          </p:nvSpPr>
          <p:spPr>
            <a:xfrm>
              <a:off x="2286001" y="41344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543632E0-8AC4-43EE-BFF0-15AA59A4CC0E}"/>
                </a:ext>
              </a:extLst>
            </p:cNvPr>
            <p:cNvSpPr/>
            <p:nvPr userDrawn="1"/>
          </p:nvSpPr>
          <p:spPr>
            <a:xfrm>
              <a:off x="2175242" y="384170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0FD27820-203F-460D-9755-F7CC21A3D574}"/>
                </a:ext>
              </a:extLst>
            </p:cNvPr>
            <p:cNvSpPr/>
            <p:nvPr userDrawn="1"/>
          </p:nvSpPr>
          <p:spPr>
            <a:xfrm>
              <a:off x="2301824" y="39682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D4FC6931-9DAC-48D4-B1CE-BF37CD911E36}"/>
                </a:ext>
              </a:extLst>
            </p:cNvPr>
            <p:cNvSpPr/>
            <p:nvPr userDrawn="1"/>
          </p:nvSpPr>
          <p:spPr>
            <a:xfrm>
              <a:off x="2428405" y="409487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85794EE2-3A16-49A6-A749-9284C3DDB339}"/>
                </a:ext>
              </a:extLst>
            </p:cNvPr>
            <p:cNvSpPr/>
            <p:nvPr userDrawn="1"/>
          </p:nvSpPr>
          <p:spPr>
            <a:xfrm>
              <a:off x="4944209" y="414233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DF33321-CC3B-4AE7-97D6-6829AB1A4AD1}"/>
                </a:ext>
              </a:extLst>
            </p:cNvPr>
            <p:cNvSpPr/>
            <p:nvPr userDrawn="1"/>
          </p:nvSpPr>
          <p:spPr>
            <a:xfrm>
              <a:off x="5070791" y="426892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DA7E8620-E92E-420F-A060-A055A508F2F1}"/>
                </a:ext>
              </a:extLst>
            </p:cNvPr>
            <p:cNvSpPr/>
            <p:nvPr userDrawn="1"/>
          </p:nvSpPr>
          <p:spPr>
            <a:xfrm>
              <a:off x="5197372" y="43955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2D3E5ED1-2EF8-4965-ABD4-B9E9870A653F}"/>
                </a:ext>
              </a:extLst>
            </p:cNvPr>
            <p:cNvSpPr/>
            <p:nvPr userDrawn="1"/>
          </p:nvSpPr>
          <p:spPr>
            <a:xfrm>
              <a:off x="5086613" y="410278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E4BAC805-AA8C-4888-8F10-03E46EA4255B}"/>
                </a:ext>
              </a:extLst>
            </p:cNvPr>
            <p:cNvSpPr/>
            <p:nvPr userDrawn="1"/>
          </p:nvSpPr>
          <p:spPr>
            <a:xfrm>
              <a:off x="5213195" y="422936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0269F101-DDF4-4ADF-AE74-FDB5E847F00F}"/>
                </a:ext>
              </a:extLst>
            </p:cNvPr>
            <p:cNvSpPr/>
            <p:nvPr userDrawn="1"/>
          </p:nvSpPr>
          <p:spPr>
            <a:xfrm>
              <a:off x="5339776" y="43559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7E466F25-B40C-4927-9DC4-25A2BA7D9E51}"/>
                </a:ext>
              </a:extLst>
            </p:cNvPr>
            <p:cNvSpPr/>
            <p:nvPr userDrawn="1"/>
          </p:nvSpPr>
          <p:spPr>
            <a:xfrm>
              <a:off x="5331865" y="41344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A06863E1-6DBB-435A-AE2C-90D7AD11C081}"/>
                </a:ext>
              </a:extLst>
            </p:cNvPr>
            <p:cNvSpPr/>
            <p:nvPr userDrawn="1"/>
          </p:nvSpPr>
          <p:spPr>
            <a:xfrm>
              <a:off x="5458446" y="426100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2BD4A24-0785-435C-96D6-DADE5CC2041C}"/>
                </a:ext>
              </a:extLst>
            </p:cNvPr>
            <p:cNvSpPr/>
            <p:nvPr userDrawn="1"/>
          </p:nvSpPr>
          <p:spPr>
            <a:xfrm>
              <a:off x="5553381" y="445088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28C3869-E018-4A74-BE2D-430BD479384E}"/>
                </a:ext>
              </a:extLst>
            </p:cNvPr>
            <p:cNvSpPr/>
            <p:nvPr userDrawn="1"/>
          </p:nvSpPr>
          <p:spPr>
            <a:xfrm>
              <a:off x="5474269" y="409487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E0440B09-9D5C-400E-A1DA-4FD209C8AFC2}"/>
                </a:ext>
              </a:extLst>
            </p:cNvPr>
            <p:cNvSpPr/>
            <p:nvPr userDrawn="1"/>
          </p:nvSpPr>
          <p:spPr>
            <a:xfrm>
              <a:off x="5600850" y="422145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97F05489-53F6-410C-81EA-F2759FD5614B}"/>
                </a:ext>
              </a:extLst>
            </p:cNvPr>
            <p:cNvSpPr/>
            <p:nvPr userDrawn="1"/>
          </p:nvSpPr>
          <p:spPr>
            <a:xfrm>
              <a:off x="5173303" y="445879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7E131A91-C561-4493-B3C4-E3B9038E6854}"/>
                </a:ext>
              </a:extLst>
            </p:cNvPr>
            <p:cNvSpPr/>
            <p:nvPr userDrawn="1"/>
          </p:nvSpPr>
          <p:spPr>
            <a:xfrm>
              <a:off x="2641343" y="441923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58CE8BDA-E3F0-4CD7-B34C-F6E83B29CD45}"/>
                </a:ext>
              </a:extLst>
            </p:cNvPr>
            <p:cNvSpPr/>
            <p:nvPr userDrawn="1"/>
          </p:nvSpPr>
          <p:spPr>
            <a:xfrm>
              <a:off x="3456879" y="449043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B9E2E6A0-2187-462D-A60C-F9036A1723AB}"/>
                </a:ext>
              </a:extLst>
            </p:cNvPr>
            <p:cNvSpPr/>
            <p:nvPr userDrawn="1"/>
          </p:nvSpPr>
          <p:spPr>
            <a:xfrm>
              <a:off x="3638839" y="45220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E749BC6B-3ECB-445D-BF16-50A8537B55C2}"/>
                </a:ext>
              </a:extLst>
            </p:cNvPr>
            <p:cNvSpPr/>
            <p:nvPr userDrawn="1"/>
          </p:nvSpPr>
          <p:spPr>
            <a:xfrm>
              <a:off x="3528081" y="422936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8A422DBF-AE71-4A0A-BD30-C012E05D21A2}"/>
                </a:ext>
              </a:extLst>
            </p:cNvPr>
            <p:cNvSpPr/>
            <p:nvPr userDrawn="1"/>
          </p:nvSpPr>
          <p:spPr>
            <a:xfrm>
              <a:off x="3654662" y="43559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9DC7E07A-3EE1-4C50-87AA-C053EAFF8024}"/>
                </a:ext>
              </a:extLst>
            </p:cNvPr>
            <p:cNvSpPr/>
            <p:nvPr userDrawn="1"/>
          </p:nvSpPr>
          <p:spPr>
            <a:xfrm>
              <a:off x="3781243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85B7FBCE-993C-44ED-819A-F13A1A0DBA88}"/>
                </a:ext>
              </a:extLst>
            </p:cNvPr>
            <p:cNvSpPr/>
            <p:nvPr userDrawn="1"/>
          </p:nvSpPr>
          <p:spPr>
            <a:xfrm>
              <a:off x="3773332" y="426100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7774C764-3097-4875-A815-950972DAD90A}"/>
                </a:ext>
              </a:extLst>
            </p:cNvPr>
            <p:cNvSpPr/>
            <p:nvPr userDrawn="1"/>
          </p:nvSpPr>
          <p:spPr>
            <a:xfrm>
              <a:off x="3899913" y="438759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8DC96078-CBA7-4988-94DE-29F97F426DFA}"/>
                </a:ext>
              </a:extLst>
            </p:cNvPr>
            <p:cNvSpPr/>
            <p:nvPr userDrawn="1"/>
          </p:nvSpPr>
          <p:spPr>
            <a:xfrm>
              <a:off x="4026495" y="451417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05E62373-B8DE-4D24-949F-90303D3ECC80}"/>
                </a:ext>
              </a:extLst>
            </p:cNvPr>
            <p:cNvSpPr/>
            <p:nvPr userDrawn="1"/>
          </p:nvSpPr>
          <p:spPr>
            <a:xfrm>
              <a:off x="3915736" y="422145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152CD91E-55DB-4214-AE8D-5477E5CA0199}"/>
                </a:ext>
              </a:extLst>
            </p:cNvPr>
            <p:cNvSpPr/>
            <p:nvPr userDrawn="1"/>
          </p:nvSpPr>
          <p:spPr>
            <a:xfrm>
              <a:off x="4042317" y="434803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D6B96059-2BBF-40E8-ABE6-A72B6ADEEF4A}"/>
                </a:ext>
              </a:extLst>
            </p:cNvPr>
            <p:cNvSpPr/>
            <p:nvPr userDrawn="1"/>
          </p:nvSpPr>
          <p:spPr>
            <a:xfrm>
              <a:off x="4168899" y="447461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686EF5D3-A441-4F60-A380-56F44C90616B}"/>
                </a:ext>
              </a:extLst>
            </p:cNvPr>
            <p:cNvSpPr/>
            <p:nvPr userDrawn="1"/>
          </p:nvSpPr>
          <p:spPr>
            <a:xfrm>
              <a:off x="3274918" y="43955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E025BFE9-B2E2-4249-84DB-4D028266C75D}"/>
                </a:ext>
              </a:extLst>
            </p:cNvPr>
            <p:cNvSpPr/>
            <p:nvPr userDrawn="1"/>
          </p:nvSpPr>
          <p:spPr>
            <a:xfrm>
              <a:off x="3401499" y="45220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DF464BC8-CDA0-46F4-816B-86902BD9F935}"/>
                </a:ext>
              </a:extLst>
            </p:cNvPr>
            <p:cNvSpPr/>
            <p:nvPr userDrawn="1"/>
          </p:nvSpPr>
          <p:spPr>
            <a:xfrm>
              <a:off x="3528081" y="46486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BFFC390A-F199-4C24-AABC-EF8A7A9E9ECF}"/>
                </a:ext>
              </a:extLst>
            </p:cNvPr>
            <p:cNvSpPr/>
            <p:nvPr userDrawn="1"/>
          </p:nvSpPr>
          <p:spPr>
            <a:xfrm>
              <a:off x="3417322" y="43559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04F1FC8E-C54D-4611-91BF-62C9F821F2F9}"/>
                </a:ext>
              </a:extLst>
            </p:cNvPr>
            <p:cNvSpPr/>
            <p:nvPr userDrawn="1"/>
          </p:nvSpPr>
          <p:spPr>
            <a:xfrm>
              <a:off x="3543903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411F7F70-F6B7-4287-A1D3-983F97443731}"/>
                </a:ext>
              </a:extLst>
            </p:cNvPr>
            <p:cNvSpPr/>
            <p:nvPr userDrawn="1"/>
          </p:nvSpPr>
          <p:spPr>
            <a:xfrm>
              <a:off x="4279323" y="442681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F38424BD-62CB-442B-A371-0409DCB63302}"/>
                </a:ext>
              </a:extLst>
            </p:cNvPr>
            <p:cNvSpPr/>
            <p:nvPr userDrawn="1"/>
          </p:nvSpPr>
          <p:spPr>
            <a:xfrm>
              <a:off x="3013844" y="476733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DD2E35E4-C8B8-4A67-9104-5C3C9BEDB998}"/>
                </a:ext>
              </a:extLst>
            </p:cNvPr>
            <p:cNvSpPr/>
            <p:nvPr userDrawn="1"/>
          </p:nvSpPr>
          <p:spPr>
            <a:xfrm>
              <a:off x="3741686" y="495110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D66D1A2-8802-43C9-AE7E-CA3D90E42B4D}"/>
                </a:ext>
              </a:extLst>
            </p:cNvPr>
            <p:cNvSpPr/>
            <p:nvPr userDrawn="1"/>
          </p:nvSpPr>
          <p:spPr>
            <a:xfrm>
              <a:off x="4564799" y="48065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1A224360-1EBB-44B7-B3FC-34326A6FC665}"/>
                </a:ext>
              </a:extLst>
            </p:cNvPr>
            <p:cNvSpPr/>
            <p:nvPr userDrawn="1"/>
          </p:nvSpPr>
          <p:spPr>
            <a:xfrm>
              <a:off x="3804977" y="434803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73654064-8AE0-4C96-9049-E9C07F503A6A}"/>
                </a:ext>
              </a:extLst>
            </p:cNvPr>
            <p:cNvSpPr/>
            <p:nvPr userDrawn="1"/>
          </p:nvSpPr>
          <p:spPr>
            <a:xfrm>
              <a:off x="3931559" y="447461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F6119691-25AE-4840-B894-669781945979}"/>
                </a:ext>
              </a:extLst>
            </p:cNvPr>
            <p:cNvSpPr/>
            <p:nvPr userDrawn="1"/>
          </p:nvSpPr>
          <p:spPr>
            <a:xfrm>
              <a:off x="4058140" y="460119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1FAC79A3-199A-4DED-93B0-BC7FCC240B07}"/>
                </a:ext>
              </a:extLst>
            </p:cNvPr>
            <p:cNvSpPr/>
            <p:nvPr userDrawn="1"/>
          </p:nvSpPr>
          <p:spPr>
            <a:xfrm>
              <a:off x="2539164" y="45220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1B506E2C-E2EF-48D9-A791-D639F2DA632A}"/>
                </a:ext>
              </a:extLst>
            </p:cNvPr>
            <p:cNvSpPr/>
            <p:nvPr userDrawn="1"/>
          </p:nvSpPr>
          <p:spPr>
            <a:xfrm>
              <a:off x="2665745" y="46486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F39AEECE-E19F-4B6A-97E9-1A09C4AE7D63}"/>
                </a:ext>
              </a:extLst>
            </p:cNvPr>
            <p:cNvSpPr/>
            <p:nvPr userDrawn="1"/>
          </p:nvSpPr>
          <p:spPr>
            <a:xfrm>
              <a:off x="2855951" y="438759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C64C791C-4932-485A-840C-1DD4B99913AB}"/>
                </a:ext>
              </a:extLst>
            </p:cNvPr>
            <p:cNvSpPr/>
            <p:nvPr userDrawn="1"/>
          </p:nvSpPr>
          <p:spPr>
            <a:xfrm>
              <a:off x="2681568" y="448252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67649D9D-7D9D-466F-A6D8-4257127029B9}"/>
                </a:ext>
              </a:extLst>
            </p:cNvPr>
            <p:cNvSpPr/>
            <p:nvPr userDrawn="1"/>
          </p:nvSpPr>
          <p:spPr>
            <a:xfrm>
              <a:off x="3112902" y="452966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D596DCF8-5BD6-4EAB-86E7-7B195DCD8FD7}"/>
                </a:ext>
              </a:extLst>
            </p:cNvPr>
            <p:cNvSpPr/>
            <p:nvPr userDrawn="1"/>
          </p:nvSpPr>
          <p:spPr>
            <a:xfrm>
              <a:off x="2934731" y="47356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4098D4DE-2BA3-47CE-B4ED-F7A4B4A41327}"/>
                </a:ext>
              </a:extLst>
            </p:cNvPr>
            <p:cNvSpPr/>
            <p:nvPr userDrawn="1"/>
          </p:nvSpPr>
          <p:spPr>
            <a:xfrm>
              <a:off x="2926819" y="451417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05715934-D3FF-4067-A237-0966D9DC261C}"/>
                </a:ext>
              </a:extLst>
            </p:cNvPr>
            <p:cNvSpPr/>
            <p:nvPr userDrawn="1"/>
          </p:nvSpPr>
          <p:spPr>
            <a:xfrm>
              <a:off x="3053401" y="464075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E20090BF-C568-4EF7-83C2-C887384A253D}"/>
                </a:ext>
              </a:extLst>
            </p:cNvPr>
            <p:cNvSpPr/>
            <p:nvPr userDrawn="1"/>
          </p:nvSpPr>
          <p:spPr>
            <a:xfrm>
              <a:off x="3179982" y="476733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052A17F-A56D-4EBE-9793-DFB57FFDA515}"/>
                </a:ext>
              </a:extLst>
            </p:cNvPr>
            <p:cNvSpPr/>
            <p:nvPr userDrawn="1"/>
          </p:nvSpPr>
          <p:spPr>
            <a:xfrm>
              <a:off x="3069223" y="447461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3D1CD9AA-E0C1-4352-B4D9-447D6A3A9A71}"/>
                </a:ext>
              </a:extLst>
            </p:cNvPr>
            <p:cNvSpPr/>
            <p:nvPr userDrawn="1"/>
          </p:nvSpPr>
          <p:spPr>
            <a:xfrm>
              <a:off x="3195805" y="460119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7A8E87E2-AEC0-456F-AA20-ED4B584E112C}"/>
                </a:ext>
              </a:extLst>
            </p:cNvPr>
            <p:cNvSpPr/>
            <p:nvPr userDrawn="1"/>
          </p:nvSpPr>
          <p:spPr>
            <a:xfrm>
              <a:off x="3322386" y="472777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D604C584-BACF-4C92-9F1D-80B5E3CD8FAA}"/>
                </a:ext>
              </a:extLst>
            </p:cNvPr>
            <p:cNvSpPr/>
            <p:nvPr userDrawn="1"/>
          </p:nvSpPr>
          <p:spPr>
            <a:xfrm>
              <a:off x="1827144" y="46486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40ABF427-EFCB-436E-9C2D-B29F2F5146DD}"/>
                </a:ext>
              </a:extLst>
            </p:cNvPr>
            <p:cNvSpPr/>
            <p:nvPr userDrawn="1"/>
          </p:nvSpPr>
          <p:spPr>
            <a:xfrm>
              <a:off x="1953725" y="47752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D5B14F95-2BD7-4BBC-9DD4-BFEBB39399C2}"/>
                </a:ext>
              </a:extLst>
            </p:cNvPr>
            <p:cNvSpPr/>
            <p:nvPr userDrawn="1"/>
          </p:nvSpPr>
          <p:spPr>
            <a:xfrm>
              <a:off x="2080306" y="49018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37D32AF6-6DE6-40AD-8855-E4FD1EE45301}"/>
                </a:ext>
              </a:extLst>
            </p:cNvPr>
            <p:cNvSpPr/>
            <p:nvPr userDrawn="1"/>
          </p:nvSpPr>
          <p:spPr>
            <a:xfrm>
              <a:off x="1969548" y="46091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38F42358-327A-41BC-8420-AF3AD7DB1C6A}"/>
                </a:ext>
              </a:extLst>
            </p:cNvPr>
            <p:cNvSpPr/>
            <p:nvPr userDrawn="1"/>
          </p:nvSpPr>
          <p:spPr>
            <a:xfrm>
              <a:off x="2096129" y="47356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E6A9A4A9-BA9F-4F73-9463-A02DDAF25704}"/>
                </a:ext>
              </a:extLst>
            </p:cNvPr>
            <p:cNvSpPr/>
            <p:nvPr userDrawn="1"/>
          </p:nvSpPr>
          <p:spPr>
            <a:xfrm>
              <a:off x="2167331" y="443472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F8B19BFA-E1BA-40EE-9A9B-B062440A7DFD}"/>
                </a:ext>
              </a:extLst>
            </p:cNvPr>
            <p:cNvSpPr/>
            <p:nvPr userDrawn="1"/>
          </p:nvSpPr>
          <p:spPr>
            <a:xfrm>
              <a:off x="2214799" y="464075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D1DA1853-F3EE-4F99-8F68-EBF433F84798}"/>
                </a:ext>
              </a:extLst>
            </p:cNvPr>
            <p:cNvSpPr/>
            <p:nvPr userDrawn="1"/>
          </p:nvSpPr>
          <p:spPr>
            <a:xfrm>
              <a:off x="2444227" y="454548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E5EA0DC0-3808-425B-86A9-9D3A28E509CD}"/>
                </a:ext>
              </a:extLst>
            </p:cNvPr>
            <p:cNvSpPr/>
            <p:nvPr userDrawn="1"/>
          </p:nvSpPr>
          <p:spPr>
            <a:xfrm>
              <a:off x="2467962" y="489391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A20CDC26-F655-4DFB-B21A-BB461EE61497}"/>
                </a:ext>
              </a:extLst>
            </p:cNvPr>
            <p:cNvSpPr/>
            <p:nvPr userDrawn="1"/>
          </p:nvSpPr>
          <p:spPr>
            <a:xfrm>
              <a:off x="2357203" y="460119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F7020D9C-C2B9-4C15-BAA1-9F0E208F91F8}"/>
                </a:ext>
              </a:extLst>
            </p:cNvPr>
            <p:cNvSpPr/>
            <p:nvPr userDrawn="1"/>
          </p:nvSpPr>
          <p:spPr>
            <a:xfrm>
              <a:off x="2483784" y="472777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B8D101A0-19C5-4880-B73D-E371395EF15C}"/>
                </a:ext>
              </a:extLst>
            </p:cNvPr>
            <p:cNvSpPr/>
            <p:nvPr userDrawn="1"/>
          </p:nvSpPr>
          <p:spPr>
            <a:xfrm>
              <a:off x="2452138" y="43721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EF1234FA-62FD-4563-B06E-BD78E7148A4E}"/>
                </a:ext>
              </a:extLst>
            </p:cNvPr>
            <p:cNvSpPr/>
            <p:nvPr userDrawn="1"/>
          </p:nvSpPr>
          <p:spPr>
            <a:xfrm>
              <a:off x="4461952" y="418980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5E623851-80B2-4B43-9DBE-1F534CFEB667}"/>
                </a:ext>
              </a:extLst>
            </p:cNvPr>
            <p:cNvSpPr/>
            <p:nvPr userDrawn="1"/>
          </p:nvSpPr>
          <p:spPr>
            <a:xfrm>
              <a:off x="5015411" y="297937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59041A2F-F363-44AA-84F6-427ECE5181A5}"/>
                </a:ext>
              </a:extLst>
            </p:cNvPr>
            <p:cNvSpPr/>
            <p:nvPr userDrawn="1"/>
          </p:nvSpPr>
          <p:spPr>
            <a:xfrm>
              <a:off x="4359105" y="432463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588F654E-1241-47B3-B69B-4EA664AB44A8}"/>
                </a:ext>
              </a:extLst>
            </p:cNvPr>
            <p:cNvSpPr/>
            <p:nvPr userDrawn="1"/>
          </p:nvSpPr>
          <p:spPr>
            <a:xfrm>
              <a:off x="4457495" y="403949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0A172F9F-715C-44E6-8CBA-40DFE37FBCC5}"/>
                </a:ext>
              </a:extLst>
            </p:cNvPr>
            <p:cNvSpPr/>
            <p:nvPr userDrawn="1"/>
          </p:nvSpPr>
          <p:spPr>
            <a:xfrm>
              <a:off x="5157815" y="293981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555F5C9A-64BB-49A3-AD4B-5D3A599D2715}"/>
                </a:ext>
              </a:extLst>
            </p:cNvPr>
            <p:cNvSpPr/>
            <p:nvPr userDrawn="1"/>
          </p:nvSpPr>
          <p:spPr>
            <a:xfrm>
              <a:off x="5284397" y="306639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3FF27368-3B38-45B8-A8DC-4A1554126471}"/>
                </a:ext>
              </a:extLst>
            </p:cNvPr>
            <p:cNvSpPr/>
            <p:nvPr userDrawn="1"/>
          </p:nvSpPr>
          <p:spPr>
            <a:xfrm>
              <a:off x="5378998" y="399235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082F90B9-8D6A-4F71-A0B5-8AA24FD44457}"/>
                </a:ext>
              </a:extLst>
            </p:cNvPr>
            <p:cNvSpPr/>
            <p:nvPr userDrawn="1"/>
          </p:nvSpPr>
          <p:spPr>
            <a:xfrm>
              <a:off x="4342614" y="426100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EFEAE786-84A4-4085-A30F-0ADB7DC85A4C}"/>
                </a:ext>
              </a:extLst>
            </p:cNvPr>
            <p:cNvSpPr/>
            <p:nvPr userDrawn="1"/>
          </p:nvSpPr>
          <p:spPr>
            <a:xfrm>
              <a:off x="5529648" y="309804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21C7CAD2-43A9-4D3F-9998-EEC8795D1773}"/>
                </a:ext>
              </a:extLst>
            </p:cNvPr>
            <p:cNvSpPr/>
            <p:nvPr userDrawn="1"/>
          </p:nvSpPr>
          <p:spPr>
            <a:xfrm>
              <a:off x="5387578" y="259962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2F9A7347-1BAF-4BB8-AC5A-0268731F51F3}"/>
                </a:ext>
              </a:extLst>
            </p:cNvPr>
            <p:cNvSpPr/>
            <p:nvPr userDrawn="1"/>
          </p:nvSpPr>
          <p:spPr>
            <a:xfrm>
              <a:off x="5545471" y="293190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3EA61E30-A7C7-400B-AAE8-C826109BCDF8}"/>
                </a:ext>
              </a:extLst>
            </p:cNvPr>
            <p:cNvSpPr/>
            <p:nvPr userDrawn="1"/>
          </p:nvSpPr>
          <p:spPr>
            <a:xfrm>
              <a:off x="5438834" y="445879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36142FF6-773D-4198-A68B-7AE080576868}"/>
                </a:ext>
              </a:extLst>
            </p:cNvPr>
            <p:cNvSpPr/>
            <p:nvPr userDrawn="1"/>
          </p:nvSpPr>
          <p:spPr>
            <a:xfrm>
              <a:off x="2570475" y="422936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133D454D-7C0C-4AC8-9C19-70242DBDC1D9}"/>
                </a:ext>
              </a:extLst>
            </p:cNvPr>
            <p:cNvSpPr/>
            <p:nvPr userDrawn="1"/>
          </p:nvSpPr>
          <p:spPr>
            <a:xfrm>
              <a:off x="3203716" y="406322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F4180B9-A38D-4180-932B-2F1A1CFA3092}"/>
                </a:ext>
              </a:extLst>
            </p:cNvPr>
            <p:cNvSpPr/>
            <p:nvPr userDrawn="1"/>
          </p:nvSpPr>
          <p:spPr>
            <a:xfrm>
              <a:off x="3583460" y="323253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D3D2EAEB-DE12-4CD8-9822-0F27937AB00E}"/>
                </a:ext>
              </a:extLst>
            </p:cNvPr>
            <p:cNvSpPr/>
            <p:nvPr userDrawn="1"/>
          </p:nvSpPr>
          <p:spPr>
            <a:xfrm>
              <a:off x="4314757" y="397620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2D57E515-027A-4CD8-822E-DC7B13934D67}"/>
                </a:ext>
              </a:extLst>
            </p:cNvPr>
            <p:cNvSpPr/>
            <p:nvPr userDrawn="1"/>
          </p:nvSpPr>
          <p:spPr>
            <a:xfrm>
              <a:off x="2998021" y="437176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A453DFE8-95B0-48E8-88E5-030D39F99ABC}"/>
                </a:ext>
              </a:extLst>
            </p:cNvPr>
            <p:cNvSpPr/>
            <p:nvPr userDrawn="1"/>
          </p:nvSpPr>
          <p:spPr>
            <a:xfrm>
              <a:off x="3725864" y="319297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1B980285-6FFB-467F-AF60-A69F63A466F0}"/>
                </a:ext>
              </a:extLst>
            </p:cNvPr>
            <p:cNvSpPr/>
            <p:nvPr userDrawn="1"/>
          </p:nvSpPr>
          <p:spPr>
            <a:xfrm>
              <a:off x="4525243" y="372303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7E40E2D5-2D7A-4C5F-A527-37F2442474C7}"/>
                </a:ext>
              </a:extLst>
            </p:cNvPr>
            <p:cNvSpPr/>
            <p:nvPr userDrawn="1"/>
          </p:nvSpPr>
          <p:spPr>
            <a:xfrm>
              <a:off x="3334419" y="462526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CC71EA1F-E373-45E4-B218-FBA7CBFF8355}"/>
                </a:ext>
              </a:extLst>
            </p:cNvPr>
            <p:cNvSpPr/>
            <p:nvPr userDrawn="1"/>
          </p:nvSpPr>
          <p:spPr>
            <a:xfrm>
              <a:off x="3971115" y="322462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1E9320DA-8D77-4AD7-A1F8-20FD9081B78F}"/>
                </a:ext>
              </a:extLst>
            </p:cNvPr>
            <p:cNvSpPr/>
            <p:nvPr userDrawn="1"/>
          </p:nvSpPr>
          <p:spPr>
            <a:xfrm>
              <a:off x="4192633" y="433221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C975448F-3344-4F4B-83FE-2FE800B0B2A3}"/>
                </a:ext>
              </a:extLst>
            </p:cNvPr>
            <p:cNvSpPr/>
            <p:nvPr userDrawn="1"/>
          </p:nvSpPr>
          <p:spPr>
            <a:xfrm>
              <a:off x="4797348" y="453823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4EA964F3-6EEE-45A5-A796-8407316C56E3}"/>
                </a:ext>
              </a:extLst>
            </p:cNvPr>
            <p:cNvSpPr/>
            <p:nvPr userDrawn="1"/>
          </p:nvSpPr>
          <p:spPr>
            <a:xfrm>
              <a:off x="4113519" y="318506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24E70008-C3EC-4E87-948E-80B10169F69A}"/>
                </a:ext>
              </a:extLst>
            </p:cNvPr>
            <p:cNvSpPr/>
            <p:nvPr userDrawn="1"/>
          </p:nvSpPr>
          <p:spPr>
            <a:xfrm>
              <a:off x="2214799" y="407113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3CC5A46E-B1E8-4B38-9849-341274C2DA61}"/>
                </a:ext>
              </a:extLst>
            </p:cNvPr>
            <p:cNvSpPr/>
            <p:nvPr userDrawn="1"/>
          </p:nvSpPr>
          <p:spPr>
            <a:xfrm>
              <a:off x="3346120" y="323253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1E51B7F0-C8CC-4E54-954D-8203046BCD62}"/>
                </a:ext>
              </a:extLst>
            </p:cNvPr>
            <p:cNvSpPr/>
            <p:nvPr userDrawn="1"/>
          </p:nvSpPr>
          <p:spPr>
            <a:xfrm>
              <a:off x="4097363" y="413442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7649F635-A585-4645-AB1B-9950AB328956}"/>
                </a:ext>
              </a:extLst>
            </p:cNvPr>
            <p:cNvSpPr/>
            <p:nvPr userDrawn="1"/>
          </p:nvSpPr>
          <p:spPr>
            <a:xfrm>
              <a:off x="3361943" y="306639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DD4E0F48-6FF5-41CB-B43A-45881211A2FE}"/>
                </a:ext>
              </a:extLst>
            </p:cNvPr>
            <p:cNvSpPr/>
            <p:nvPr userDrawn="1"/>
          </p:nvSpPr>
          <p:spPr>
            <a:xfrm>
              <a:off x="3488524" y="319297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8BAFE2D5-1CC3-4F48-B5D5-F68541CAB086}"/>
                </a:ext>
              </a:extLst>
            </p:cNvPr>
            <p:cNvSpPr/>
            <p:nvPr userDrawn="1"/>
          </p:nvSpPr>
          <p:spPr>
            <a:xfrm>
              <a:off x="4983765" y="388917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31F56967-E8C2-4329-8DD9-C5103A4BB9C4}"/>
                </a:ext>
              </a:extLst>
            </p:cNvPr>
            <p:cNvSpPr/>
            <p:nvPr userDrawn="1"/>
          </p:nvSpPr>
          <p:spPr>
            <a:xfrm>
              <a:off x="5141993" y="421354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F4E7503D-17CD-4EA3-9A2F-5C7F0991F5F4}"/>
                </a:ext>
              </a:extLst>
            </p:cNvPr>
            <p:cNvSpPr/>
            <p:nvPr userDrawn="1"/>
          </p:nvSpPr>
          <p:spPr>
            <a:xfrm>
              <a:off x="4853396" y="393664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38E5067D-E334-4CB2-8698-6B6FB438DBE4}"/>
                </a:ext>
              </a:extLst>
            </p:cNvPr>
            <p:cNvSpPr/>
            <p:nvPr userDrawn="1"/>
          </p:nvSpPr>
          <p:spPr>
            <a:xfrm>
              <a:off x="3860357" y="335120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E4127029-7DA6-4256-8B8B-753E5A55EF84}"/>
                </a:ext>
              </a:extLst>
            </p:cNvPr>
            <p:cNvSpPr/>
            <p:nvPr userDrawn="1"/>
          </p:nvSpPr>
          <p:spPr>
            <a:xfrm>
              <a:off x="4706535" y="441132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1EEF55F5-B6E9-4109-B6B3-05CADFFFCBFB}"/>
                </a:ext>
              </a:extLst>
            </p:cNvPr>
            <p:cNvSpPr/>
            <p:nvPr userDrawn="1"/>
          </p:nvSpPr>
          <p:spPr>
            <a:xfrm>
              <a:off x="3876179" y="318506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7F337B3E-4B95-44F7-81E7-88C7B8BC4440}"/>
                </a:ext>
              </a:extLst>
            </p:cNvPr>
            <p:cNvSpPr/>
            <p:nvPr userDrawn="1"/>
          </p:nvSpPr>
          <p:spPr>
            <a:xfrm>
              <a:off x="4501175" y="3636013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B5BDBC37-A7F9-40BC-AC2E-2C951AD6BFFD}"/>
                </a:ext>
              </a:extLst>
            </p:cNvPr>
            <p:cNvSpPr/>
            <p:nvPr userDrawn="1"/>
          </p:nvSpPr>
          <p:spPr>
            <a:xfrm>
              <a:off x="4726480" y="3628102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6B1FD8A6-E7A0-4079-9E23-3771D6C71FAD}"/>
                </a:ext>
              </a:extLst>
            </p:cNvPr>
            <p:cNvSpPr/>
            <p:nvPr userDrawn="1"/>
          </p:nvSpPr>
          <p:spPr>
            <a:xfrm>
              <a:off x="2610366" y="335911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62437590-DDC6-415A-A362-6B8953E45FCC}"/>
                </a:ext>
              </a:extLst>
            </p:cNvPr>
            <p:cNvSpPr/>
            <p:nvPr userDrawn="1"/>
          </p:nvSpPr>
          <p:spPr>
            <a:xfrm>
              <a:off x="2736947" y="348569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AC1D3AEA-90BD-49D4-976A-13C140E85CD3}"/>
                </a:ext>
              </a:extLst>
            </p:cNvPr>
            <p:cNvSpPr/>
            <p:nvPr userDrawn="1"/>
          </p:nvSpPr>
          <p:spPr>
            <a:xfrm>
              <a:off x="5125836" y="377841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6012C322-9F21-4E3C-8BF9-0BEA5D1C140C}"/>
                </a:ext>
              </a:extLst>
            </p:cNvPr>
            <p:cNvSpPr/>
            <p:nvPr userDrawn="1"/>
          </p:nvSpPr>
          <p:spPr>
            <a:xfrm>
              <a:off x="2752770" y="331956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D7421C7-05B1-4AE2-ADAE-7431F71A0AA3}"/>
                </a:ext>
              </a:extLst>
            </p:cNvPr>
            <p:cNvSpPr/>
            <p:nvPr userDrawn="1"/>
          </p:nvSpPr>
          <p:spPr>
            <a:xfrm>
              <a:off x="2879351" y="344614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608959D6-F5D6-4C65-896A-1EB027CA682B}"/>
                </a:ext>
              </a:extLst>
            </p:cNvPr>
            <p:cNvSpPr/>
            <p:nvPr userDrawn="1"/>
          </p:nvSpPr>
          <p:spPr>
            <a:xfrm>
              <a:off x="2681568" y="4158494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F51145F8-73E0-4040-910B-6430D3C17932}"/>
                </a:ext>
              </a:extLst>
            </p:cNvPr>
            <p:cNvSpPr/>
            <p:nvPr userDrawn="1"/>
          </p:nvSpPr>
          <p:spPr>
            <a:xfrm>
              <a:off x="4398327" y="372303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7161BD67-249F-46BE-8CCF-8B357666076F}"/>
                </a:ext>
              </a:extLst>
            </p:cNvPr>
            <p:cNvSpPr/>
            <p:nvPr userDrawn="1"/>
          </p:nvSpPr>
          <p:spPr>
            <a:xfrm>
              <a:off x="3124603" y="347778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8471B0DC-8994-4B61-B802-ACB1CED8BD1E}"/>
                </a:ext>
              </a:extLst>
            </p:cNvPr>
            <p:cNvSpPr/>
            <p:nvPr userDrawn="1"/>
          </p:nvSpPr>
          <p:spPr>
            <a:xfrm>
              <a:off x="4952119" y="380035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ADFCDAB6-2AB5-4B2B-BF43-13739FB3DAD3}"/>
                </a:ext>
              </a:extLst>
            </p:cNvPr>
            <p:cNvSpPr/>
            <p:nvPr userDrawn="1"/>
          </p:nvSpPr>
          <p:spPr>
            <a:xfrm>
              <a:off x="4097363" y="4268920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EDD58A95-8E84-4E65-B0FB-B6EABE0B7F83}"/>
                </a:ext>
              </a:extLst>
            </p:cNvPr>
            <p:cNvSpPr/>
            <p:nvPr userDrawn="1"/>
          </p:nvSpPr>
          <p:spPr>
            <a:xfrm>
              <a:off x="4161655" y="384170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01BEC0B6-EEDD-4FAD-83FD-BA8F1049FE5B}"/>
                </a:ext>
              </a:extLst>
            </p:cNvPr>
            <p:cNvSpPr/>
            <p:nvPr userDrawn="1"/>
          </p:nvSpPr>
          <p:spPr>
            <a:xfrm>
              <a:off x="3966992" y="431638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0FFD59F6-FBFE-4F5F-BD22-2F96A0EE02C7}"/>
                </a:ext>
              </a:extLst>
            </p:cNvPr>
            <p:cNvSpPr/>
            <p:nvPr userDrawn="1"/>
          </p:nvSpPr>
          <p:spPr>
            <a:xfrm>
              <a:off x="1898346" y="348569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3D912F02-6B89-45E1-A253-24A1CE878D4A}"/>
                </a:ext>
              </a:extLst>
            </p:cNvPr>
            <p:cNvSpPr/>
            <p:nvPr userDrawn="1"/>
          </p:nvSpPr>
          <p:spPr>
            <a:xfrm>
              <a:off x="2024927" y="361227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870C7852-1A7D-4649-B54D-51B5C0B302AD}"/>
                </a:ext>
              </a:extLst>
            </p:cNvPr>
            <p:cNvSpPr/>
            <p:nvPr userDrawn="1"/>
          </p:nvSpPr>
          <p:spPr>
            <a:xfrm>
              <a:off x="3132848" y="317703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695A9C86-5FA5-4BE0-A844-B6D40571E873}"/>
                </a:ext>
              </a:extLst>
            </p:cNvPr>
            <p:cNvSpPr/>
            <p:nvPr userDrawn="1"/>
          </p:nvSpPr>
          <p:spPr>
            <a:xfrm>
              <a:off x="2040750" y="344614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5FB09FD2-90F0-4F20-A03C-96ADD50EE072}"/>
                </a:ext>
              </a:extLst>
            </p:cNvPr>
            <p:cNvSpPr/>
            <p:nvPr userDrawn="1"/>
          </p:nvSpPr>
          <p:spPr>
            <a:xfrm>
              <a:off x="2934731" y="3588545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26B0795A-36C4-45F6-BBA4-639F19B86E6D}"/>
                </a:ext>
              </a:extLst>
            </p:cNvPr>
            <p:cNvSpPr/>
            <p:nvPr userDrawn="1"/>
          </p:nvSpPr>
          <p:spPr>
            <a:xfrm>
              <a:off x="2519218" y="437967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C28A3CF2-11D6-4EC0-A1EB-DD613173297C}"/>
                </a:ext>
              </a:extLst>
            </p:cNvPr>
            <p:cNvSpPr/>
            <p:nvPr userDrawn="1"/>
          </p:nvSpPr>
          <p:spPr>
            <a:xfrm>
              <a:off x="2286001" y="3477787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21B6CF26-23A2-4051-A5DB-4F62E9AFE1AE}"/>
                </a:ext>
              </a:extLst>
            </p:cNvPr>
            <p:cNvSpPr/>
            <p:nvPr userDrawn="1"/>
          </p:nvSpPr>
          <p:spPr>
            <a:xfrm>
              <a:off x="2412582" y="360436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18299156-1447-42AA-9B41-3A7096DD7E92}"/>
                </a:ext>
              </a:extLst>
            </p:cNvPr>
            <p:cNvSpPr/>
            <p:nvPr userDrawn="1"/>
          </p:nvSpPr>
          <p:spPr>
            <a:xfrm>
              <a:off x="2879351" y="299552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26FC9F50-EECA-421A-BF70-5C06F966A6F9}"/>
                </a:ext>
              </a:extLst>
            </p:cNvPr>
            <p:cNvSpPr/>
            <p:nvPr userDrawn="1"/>
          </p:nvSpPr>
          <p:spPr>
            <a:xfrm>
              <a:off x="2452138" y="389742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77D30822-C1BD-4301-975C-FC2336D90097}"/>
                </a:ext>
              </a:extLst>
            </p:cNvPr>
            <p:cNvSpPr/>
            <p:nvPr userDrawn="1"/>
          </p:nvSpPr>
          <p:spPr>
            <a:xfrm>
              <a:off x="2554986" y="3564811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cxnSp>
          <p:nvCxnSpPr>
            <p:cNvPr id="305" name="직선 화살표 연결선 304">
              <a:extLst>
                <a:ext uri="{FF2B5EF4-FFF2-40B4-BE49-F238E27FC236}">
                  <a16:creationId xmlns:a16="http://schemas.microsoft.com/office/drawing/2014/main" id="{5120DC11-3B50-4ECE-A7E9-E7CCCB7D72EC}"/>
                </a:ext>
              </a:extLst>
            </p:cNvPr>
            <p:cNvCxnSpPr/>
            <p:nvPr userDrawn="1"/>
          </p:nvCxnSpPr>
          <p:spPr>
            <a:xfrm rot="16200000">
              <a:off x="314584" y="3808234"/>
              <a:ext cx="2661198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C21FA7AD-5BA0-48E1-854B-54A888839F15}"/>
                </a:ext>
              </a:extLst>
            </p:cNvPr>
            <p:cNvSpPr txBox="1"/>
            <p:nvPr userDrawn="1"/>
          </p:nvSpPr>
          <p:spPr>
            <a:xfrm>
              <a:off x="1205189" y="3068391"/>
              <a:ext cx="42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n-ea"/>
                  <a:ea typeface="+mn-ea"/>
                </a:rPr>
                <a:t>200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F73171A-6855-468C-A781-C2029D119354}"/>
                </a:ext>
              </a:extLst>
            </p:cNvPr>
            <p:cNvSpPr txBox="1"/>
            <p:nvPr userDrawn="1"/>
          </p:nvSpPr>
          <p:spPr>
            <a:xfrm>
              <a:off x="1205189" y="3835791"/>
              <a:ext cx="42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n-ea"/>
                  <a:ea typeface="+mn-ea"/>
                </a:rPr>
                <a:t>150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550A36C3-6E35-4981-B9BD-7BBC1450F98B}"/>
                </a:ext>
              </a:extLst>
            </p:cNvPr>
            <p:cNvSpPr txBox="1"/>
            <p:nvPr userDrawn="1"/>
          </p:nvSpPr>
          <p:spPr>
            <a:xfrm>
              <a:off x="1205189" y="4626924"/>
              <a:ext cx="4207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+mn-ea"/>
                  <a:ea typeface="+mn-ea"/>
                </a:rPr>
                <a:t>100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DD6C5A31-9134-441E-81B8-68AE555D5A38}"/>
                </a:ext>
              </a:extLst>
            </p:cNvPr>
            <p:cNvSpPr/>
            <p:nvPr userDrawn="1"/>
          </p:nvSpPr>
          <p:spPr>
            <a:xfrm>
              <a:off x="3583460" y="3920821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0D86C969-E5F0-4580-9996-C54D675E7752}"/>
                </a:ext>
              </a:extLst>
            </p:cNvPr>
            <p:cNvSpPr/>
            <p:nvPr userDrawn="1"/>
          </p:nvSpPr>
          <p:spPr>
            <a:xfrm>
              <a:off x="5141993" y="2623362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9478C1B0-3816-4F41-B19A-C0F3026703F4}"/>
                </a:ext>
              </a:extLst>
            </p:cNvPr>
            <p:cNvSpPr/>
            <p:nvPr userDrawn="1"/>
          </p:nvSpPr>
          <p:spPr>
            <a:xfrm>
              <a:off x="3005933" y="2655008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9634D866-FF4C-43CD-9C46-724D3B90D12C}"/>
                </a:ext>
              </a:extLst>
            </p:cNvPr>
            <p:cNvSpPr/>
            <p:nvPr userDrawn="1"/>
          </p:nvSpPr>
          <p:spPr>
            <a:xfrm>
              <a:off x="4461951" y="4371766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2AB3E9EE-B0DF-47FF-81C1-2DC4F378B970}"/>
                </a:ext>
              </a:extLst>
            </p:cNvPr>
            <p:cNvSpPr/>
            <p:nvPr userDrawn="1"/>
          </p:nvSpPr>
          <p:spPr>
            <a:xfrm>
              <a:off x="5656229" y="2781589"/>
              <a:ext cx="70868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268802B9-D8C9-40E9-9506-66B86BC73848}"/>
                </a:ext>
              </a:extLst>
            </p:cNvPr>
            <p:cNvSpPr/>
            <p:nvPr/>
          </p:nvSpPr>
          <p:spPr>
            <a:xfrm>
              <a:off x="5965403" y="2544249"/>
              <a:ext cx="76744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64CCDE41-51EF-4400-8FF1-484109E114C1}"/>
                </a:ext>
              </a:extLst>
            </p:cNvPr>
            <p:cNvSpPr/>
            <p:nvPr/>
          </p:nvSpPr>
          <p:spPr>
            <a:xfrm>
              <a:off x="5965403" y="2745466"/>
              <a:ext cx="76744" cy="708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1B673363-4D4D-47D1-8AA7-17922F28DC44}"/>
                </a:ext>
              </a:extLst>
            </p:cNvPr>
            <p:cNvSpPr txBox="1"/>
            <p:nvPr/>
          </p:nvSpPr>
          <p:spPr>
            <a:xfrm>
              <a:off x="6014602" y="2672254"/>
              <a:ext cx="6511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범례</a:t>
              </a:r>
              <a:r>
                <a:rPr lang="en-US" altLang="ko-KR" sz="1200" dirty="0">
                  <a:latin typeface="+mn-ea"/>
                  <a:ea typeface="+mn-ea"/>
                </a:rPr>
                <a:t>2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8DD157B8-037C-4495-A5B1-1323039538DC}"/>
                </a:ext>
              </a:extLst>
            </p:cNvPr>
            <p:cNvSpPr txBox="1"/>
            <p:nvPr/>
          </p:nvSpPr>
          <p:spPr>
            <a:xfrm>
              <a:off x="6006451" y="2482385"/>
              <a:ext cx="865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범례</a:t>
              </a:r>
              <a:r>
                <a:rPr lang="en-US" altLang="ko-KR" sz="1200" dirty="0">
                  <a:latin typeface="+mn-ea"/>
                  <a:ea typeface="+mn-ea"/>
                </a:rPr>
                <a:t>1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1FEADC83-20F6-4E6E-BD1E-F22E8A4150F4}"/>
                </a:ext>
              </a:extLst>
            </p:cNvPr>
            <p:cNvSpPr txBox="1"/>
            <p:nvPr/>
          </p:nvSpPr>
          <p:spPr>
            <a:xfrm>
              <a:off x="6001093" y="2275264"/>
              <a:ext cx="675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  <a:ea typeface="+mn-ea"/>
                </a:rPr>
                <a:t>[</a:t>
              </a:r>
              <a:r>
                <a:rPr lang="ko-KR" altLang="en-US" sz="1200" dirty="0">
                  <a:latin typeface="+mn-ea"/>
                  <a:ea typeface="+mn-ea"/>
                </a:rPr>
                <a:t>범례</a:t>
              </a:r>
              <a:r>
                <a:rPr lang="en-US" altLang="ko-KR" sz="1200" dirty="0">
                  <a:latin typeface="+mn-ea"/>
                  <a:ea typeface="+mn-ea"/>
                </a:rPr>
                <a:t>]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52140DB3-1AB0-4959-9D45-CC0E43EC851C}"/>
                </a:ext>
              </a:extLst>
            </p:cNvPr>
            <p:cNvSpPr/>
            <p:nvPr/>
          </p:nvSpPr>
          <p:spPr>
            <a:xfrm>
              <a:off x="5839146" y="2211639"/>
              <a:ext cx="1045155" cy="742238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  <a:ea typeface="+mn-ea"/>
              </a:endParaRPr>
            </a:p>
          </p:txBody>
        </p: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A1278809-4BDE-44AF-A74E-29A41C74D9DE}"/>
                </a:ext>
              </a:extLst>
            </p:cNvPr>
            <p:cNvCxnSpPr/>
            <p:nvPr userDrawn="1"/>
          </p:nvCxnSpPr>
          <p:spPr>
            <a:xfrm>
              <a:off x="1585841" y="3173033"/>
              <a:ext cx="5980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53F1E5EC-EF67-4825-8C1D-116B4F727D95}"/>
                </a:ext>
              </a:extLst>
            </p:cNvPr>
            <p:cNvCxnSpPr/>
            <p:nvPr userDrawn="1"/>
          </p:nvCxnSpPr>
          <p:spPr>
            <a:xfrm>
              <a:off x="1585841" y="3932521"/>
              <a:ext cx="5980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0A363B3A-E92A-413C-9B7C-64BBC662580D}"/>
                </a:ext>
              </a:extLst>
            </p:cNvPr>
            <p:cNvCxnSpPr/>
            <p:nvPr userDrawn="1"/>
          </p:nvCxnSpPr>
          <p:spPr>
            <a:xfrm>
              <a:off x="1585841" y="4739477"/>
              <a:ext cx="5980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C30729CE-D824-4DC3-813C-98EF3E42CABD}"/>
                </a:ext>
              </a:extLst>
            </p:cNvPr>
            <p:cNvSpPr/>
            <p:nvPr userDrawn="1"/>
          </p:nvSpPr>
          <p:spPr>
            <a:xfrm>
              <a:off x="4619845" y="2884436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7153C206-43AC-4EE9-B395-5A1654FBBB1B}"/>
                </a:ext>
              </a:extLst>
            </p:cNvPr>
            <p:cNvSpPr/>
            <p:nvPr userDrawn="1"/>
          </p:nvSpPr>
          <p:spPr>
            <a:xfrm>
              <a:off x="4730603" y="2797412"/>
              <a:ext cx="70868" cy="708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  <a:ea typeface="+mn-ea"/>
              </a:endParaRPr>
            </a:p>
          </p:txBody>
        </p:sp>
      </p:grpSp>
      <p:sp>
        <p:nvSpPr>
          <p:cNvPr id="333" name="부제목 2">
            <a:extLst>
              <a:ext uri="{FF2B5EF4-FFF2-40B4-BE49-F238E27FC236}">
                <a16:creationId xmlns:a16="http://schemas.microsoft.com/office/drawing/2014/main" id="{8E4511C5-553B-4F18-9242-60FA2823A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AA96A3CB-3B5D-4487-915D-A7389EA73161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35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BC804BBC-CEEE-4DA0-8A3E-725071FA75E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6" name="사각형: 둥근 모서리 335">
              <a:extLst>
                <a:ext uri="{FF2B5EF4-FFF2-40B4-BE49-F238E27FC236}">
                  <a16:creationId xmlns:a16="http://schemas.microsoft.com/office/drawing/2014/main" id="{3E71820D-FB07-4FA3-9F1D-E3BD5A32AC04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65036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-plo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34ADF92-9F13-4A6B-84A8-DD9ACAB64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63B8DE-C4FF-4B88-BFD6-B6F06A3B949F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2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4258117A-F8F0-4AC1-A6E2-A2CDA7F8CD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68B2697-E858-4B02-8426-0EAECB191F8C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10432316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세스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E14266D2-B412-4EF1-9E58-E05EA369E406}"/>
              </a:ext>
            </a:extLst>
          </p:cNvPr>
          <p:cNvSpPr/>
          <p:nvPr userDrawn="1"/>
        </p:nvSpPr>
        <p:spPr>
          <a:xfrm>
            <a:off x="3513730" y="4337056"/>
            <a:ext cx="2942487" cy="168841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</p:txBody>
      </p:sp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5" name="TextBox 67">
            <a:extLst>
              <a:ext uri="{FF2B5EF4-FFF2-40B4-BE49-F238E27FC236}">
                <a16:creationId xmlns:a16="http://schemas.microsoft.com/office/drawing/2014/main" id="{38CFDBEB-8190-4BC9-BA6C-7C3787C89264}"/>
              </a:ext>
            </a:extLst>
          </p:cNvPr>
          <p:cNvSpPr txBox="1"/>
          <p:nvPr userDrawn="1"/>
        </p:nvSpPr>
        <p:spPr>
          <a:xfrm>
            <a:off x="6900942" y="2976259"/>
            <a:ext cx="267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목록</a:t>
            </a:r>
            <a:r>
              <a:rPr lang="en-US" altLang="ko-KR" sz="1400" b="0" dirty="0">
                <a:latin typeface="+mn-ea"/>
                <a:ea typeface="+mn-ea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altLang="ko-KR" sz="1200" b="0" dirty="0">
                <a:latin typeface="+mn-ea"/>
                <a:ea typeface="+mn-ea"/>
              </a:rPr>
              <a:t>   - </a:t>
            </a:r>
            <a:r>
              <a:rPr lang="ko-KR" altLang="en-US" sz="1200" b="0" dirty="0">
                <a:latin typeface="+mn-ea"/>
                <a:ea typeface="+mn-ea"/>
              </a:rPr>
              <a:t>내용</a:t>
            </a:r>
            <a:r>
              <a:rPr lang="en-US" altLang="ko-KR" sz="1200" b="0" dirty="0">
                <a:latin typeface="+mn-ea"/>
                <a:ea typeface="+mn-ea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altLang="ko-KR" sz="1200" b="0" dirty="0">
                <a:latin typeface="+mn-ea"/>
                <a:ea typeface="+mn-ea"/>
              </a:rPr>
              <a:t>   - </a:t>
            </a:r>
            <a:r>
              <a:rPr lang="ko-KR" altLang="en-US" sz="1200" b="0" dirty="0">
                <a:latin typeface="+mn-ea"/>
                <a:ea typeface="+mn-ea"/>
              </a:rPr>
              <a:t>내용</a:t>
            </a:r>
            <a:r>
              <a:rPr lang="en-US" altLang="ko-KR" sz="1200" b="0" dirty="0">
                <a:latin typeface="+mn-ea"/>
                <a:ea typeface="+mn-ea"/>
              </a:rPr>
              <a:t>2</a:t>
            </a: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26" name="모서리가 둥근 직사각형 176">
            <a:extLst>
              <a:ext uri="{FF2B5EF4-FFF2-40B4-BE49-F238E27FC236}">
                <a16:creationId xmlns:a16="http://schemas.microsoft.com/office/drawing/2014/main" id="{875F20CC-CD5C-4776-8B39-FA4DFDD6B2C8}"/>
              </a:ext>
            </a:extLst>
          </p:cNvPr>
          <p:cNvSpPr/>
          <p:nvPr userDrawn="1"/>
        </p:nvSpPr>
        <p:spPr>
          <a:xfrm>
            <a:off x="6837653" y="4050225"/>
            <a:ext cx="2805034" cy="109691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ko-KR" altLang="en-US" sz="1200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TextBox 67">
            <a:extLst>
              <a:ext uri="{FF2B5EF4-FFF2-40B4-BE49-F238E27FC236}">
                <a16:creationId xmlns:a16="http://schemas.microsoft.com/office/drawing/2014/main" id="{4B5D6896-0706-45FF-A66C-B1873A130383}"/>
              </a:ext>
            </a:extLst>
          </p:cNvPr>
          <p:cNvSpPr txBox="1"/>
          <p:nvPr userDrawn="1"/>
        </p:nvSpPr>
        <p:spPr>
          <a:xfrm>
            <a:off x="6900942" y="4124786"/>
            <a:ext cx="267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171450" indent="-171450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목록</a:t>
            </a:r>
            <a:r>
              <a:rPr lang="en-US" altLang="ko-KR" sz="1400" b="0" dirty="0">
                <a:latin typeface="+mn-ea"/>
                <a:ea typeface="+mn-ea"/>
              </a:rPr>
              <a:t>2</a:t>
            </a:r>
          </a:p>
          <a:p>
            <a:pPr>
              <a:spcBef>
                <a:spcPts val="600"/>
              </a:spcBef>
            </a:pPr>
            <a:r>
              <a:rPr lang="en-US" altLang="ko-KR" sz="1200" b="0" dirty="0">
                <a:latin typeface="+mn-ea"/>
                <a:ea typeface="+mn-ea"/>
              </a:rPr>
              <a:t>   - </a:t>
            </a:r>
            <a:r>
              <a:rPr lang="ko-KR" altLang="en-US" sz="1200" b="0" dirty="0">
                <a:latin typeface="+mn-ea"/>
                <a:ea typeface="+mn-ea"/>
              </a:rPr>
              <a:t>내용</a:t>
            </a:r>
            <a:r>
              <a:rPr lang="en-US" altLang="ko-KR" sz="1200" b="0" dirty="0">
                <a:latin typeface="+mn-ea"/>
                <a:ea typeface="+mn-ea"/>
              </a:rPr>
              <a:t>1</a:t>
            </a:r>
          </a:p>
          <a:p>
            <a:pPr>
              <a:spcBef>
                <a:spcPts val="600"/>
              </a:spcBef>
            </a:pPr>
            <a:r>
              <a:rPr lang="en-US" altLang="ko-KR" sz="1200" b="0" dirty="0">
                <a:latin typeface="+mn-ea"/>
                <a:ea typeface="+mn-ea"/>
              </a:rPr>
              <a:t>   - </a:t>
            </a:r>
            <a:r>
              <a:rPr lang="ko-KR" altLang="en-US" sz="1200" b="0" dirty="0">
                <a:latin typeface="+mn-ea"/>
                <a:ea typeface="+mn-ea"/>
              </a:rPr>
              <a:t>내용</a:t>
            </a:r>
            <a:r>
              <a:rPr lang="en-US" altLang="ko-KR" sz="1200" b="0" dirty="0">
                <a:latin typeface="+mn-ea"/>
                <a:ea typeface="+mn-ea"/>
              </a:rPr>
              <a:t>2</a:t>
            </a:r>
            <a:endParaRPr lang="ko-KR" altLang="en-US" sz="1200" b="0" dirty="0">
              <a:latin typeface="+mn-ea"/>
              <a:ea typeface="+mn-ea"/>
            </a:endParaRPr>
          </a:p>
        </p:txBody>
      </p:sp>
      <p:sp>
        <p:nvSpPr>
          <p:cNvPr id="31" name="부제목 2">
            <a:extLst>
              <a:ext uri="{FF2B5EF4-FFF2-40B4-BE49-F238E27FC236}">
                <a16:creationId xmlns:a16="http://schemas.microsoft.com/office/drawing/2014/main" id="{A83F48E9-618C-41F0-8852-4E15CD8DC6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39" name="사각형: 둥근 위쪽 모서리 38">
            <a:extLst>
              <a:ext uri="{FF2B5EF4-FFF2-40B4-BE49-F238E27FC236}">
                <a16:creationId xmlns:a16="http://schemas.microsoft.com/office/drawing/2014/main" id="{6298EFA2-5DC9-427E-B019-3698CB41FB9A}"/>
              </a:ext>
            </a:extLst>
          </p:cNvPr>
          <p:cNvSpPr/>
          <p:nvPr userDrawn="1"/>
        </p:nvSpPr>
        <p:spPr>
          <a:xfrm>
            <a:off x="3513730" y="1536508"/>
            <a:ext cx="2942487" cy="227074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4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5</a:t>
            </a: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C773C18F-70BE-4FAF-AED3-09EE07FCE5E7}"/>
              </a:ext>
            </a:extLst>
          </p:cNvPr>
          <p:cNvSpPr/>
          <p:nvPr userDrawn="1"/>
        </p:nvSpPr>
        <p:spPr>
          <a:xfrm>
            <a:off x="6884082" y="1536508"/>
            <a:ext cx="2827492" cy="227074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</a:p>
          <a:p>
            <a:pPr marL="176213" indent="-176213">
              <a:lnSpc>
                <a:spcPct val="150000"/>
              </a:lnSpc>
              <a:buFont typeface="-윤고딕330" panose="02030504000101010101" pitchFamily="18" charset="-127"/>
              <a:buChar char="-"/>
            </a:pPr>
            <a:r>
              <a:rPr lang="ko-KR" altLang="en-US" sz="1400" b="0" dirty="0">
                <a:solidFill>
                  <a:schemeClr val="tx1"/>
                </a:solidFill>
                <a:latin typeface="+mn-ea"/>
                <a:ea typeface="+mn-ea"/>
              </a:rPr>
              <a:t>내용</a:t>
            </a:r>
            <a:r>
              <a:rPr lang="en-US" altLang="ko-KR" sz="1400" b="0" dirty="0">
                <a:solidFill>
                  <a:schemeClr val="tx1"/>
                </a:solidFill>
                <a:latin typeface="+mn-ea"/>
                <a:ea typeface="+mn-ea"/>
              </a:rPr>
              <a:t>3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2D436C-BC48-4687-9E3C-14C267494047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32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2EED41CF-01C1-4D4B-AC3F-D08C85CA42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745C95A2-C6CC-4A5F-BF83-C9A4B7F491E9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cxnSp>
        <p:nvCxnSpPr>
          <p:cNvPr id="34" name="꺾인 연결선 177">
            <a:extLst>
              <a:ext uri="{FF2B5EF4-FFF2-40B4-BE49-F238E27FC236}">
                <a16:creationId xmlns:a16="http://schemas.microsoft.com/office/drawing/2014/main" id="{D1264225-3C48-42F6-B39E-81D641BFE262}"/>
              </a:ext>
            </a:extLst>
          </p:cNvPr>
          <p:cNvCxnSpPr>
            <a:cxnSpLocks/>
            <a:stCxn id="45" idx="3"/>
            <a:endCxn id="44" idx="1"/>
          </p:cNvCxnSpPr>
          <p:nvPr userDrawn="1"/>
        </p:nvCxnSpPr>
        <p:spPr>
          <a:xfrm flipV="1">
            <a:off x="6439824" y="1383411"/>
            <a:ext cx="298103" cy="2724342"/>
          </a:xfrm>
          <a:prstGeom prst="bentConnector3">
            <a:avLst>
              <a:gd name="adj1" fmla="val 35696"/>
            </a:avLst>
          </a:prstGeom>
          <a:solidFill>
            <a:srgbClr val="002060"/>
          </a:solidFill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0DEC836-F8AF-4735-A2F0-722967824E30}"/>
              </a:ext>
            </a:extLst>
          </p:cNvPr>
          <p:cNvCxnSpPr>
            <a:cxnSpLocks/>
            <a:stCxn id="43" idx="3"/>
            <a:endCxn id="44" idx="1"/>
          </p:cNvCxnSpPr>
          <p:nvPr userDrawn="1"/>
        </p:nvCxnSpPr>
        <p:spPr>
          <a:xfrm>
            <a:off x="6444462" y="1383411"/>
            <a:ext cx="293465" cy="0"/>
          </a:xfrm>
          <a:prstGeom prst="straightConnector1">
            <a:avLst/>
          </a:prstGeom>
          <a:solidFill>
            <a:srgbClr val="002060"/>
          </a:solidFill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96215B-F14A-4FB3-A371-B1D020FFBA95}"/>
              </a:ext>
            </a:extLst>
          </p:cNvPr>
          <p:cNvCxnSpPr>
            <a:cxnSpLocks/>
            <a:stCxn id="42" idx="3"/>
            <a:endCxn id="43" idx="1"/>
          </p:cNvCxnSpPr>
          <p:nvPr userDrawn="1"/>
        </p:nvCxnSpPr>
        <p:spPr>
          <a:xfrm>
            <a:off x="3177350" y="1383411"/>
            <a:ext cx="293465" cy="0"/>
          </a:xfrm>
          <a:prstGeom prst="straightConnector1">
            <a:avLst/>
          </a:prstGeom>
          <a:solidFill>
            <a:srgbClr val="002060"/>
          </a:solidFill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180">
            <a:extLst>
              <a:ext uri="{FF2B5EF4-FFF2-40B4-BE49-F238E27FC236}">
                <a16:creationId xmlns:a16="http://schemas.microsoft.com/office/drawing/2014/main" id="{FA2B62F6-72C6-440A-A371-44372519BC77}"/>
              </a:ext>
            </a:extLst>
          </p:cNvPr>
          <p:cNvCxnSpPr>
            <a:cxnSpLocks/>
            <a:stCxn id="42" idx="3"/>
            <a:endCxn id="45" idx="1"/>
          </p:cNvCxnSpPr>
          <p:nvPr userDrawn="1"/>
        </p:nvCxnSpPr>
        <p:spPr>
          <a:xfrm>
            <a:off x="3177350" y="1383411"/>
            <a:ext cx="288827" cy="2724342"/>
          </a:xfrm>
          <a:prstGeom prst="bentConnector3">
            <a:avLst>
              <a:gd name="adj1" fmla="val 41799"/>
            </a:avLst>
          </a:prstGeom>
          <a:solidFill>
            <a:srgbClr val="002060"/>
          </a:solidFill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오각형 154">
            <a:extLst>
              <a:ext uri="{FF2B5EF4-FFF2-40B4-BE49-F238E27FC236}">
                <a16:creationId xmlns:a16="http://schemas.microsoft.com/office/drawing/2014/main" id="{70ED1F34-3E96-4435-AD57-638D23786D0F}"/>
              </a:ext>
            </a:extLst>
          </p:cNvPr>
          <p:cNvSpPr/>
          <p:nvPr userDrawn="1"/>
        </p:nvSpPr>
        <p:spPr>
          <a:xfrm>
            <a:off x="203703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0" dirty="0">
                <a:latin typeface="+mj-ea"/>
                <a:ea typeface="+mj-ea"/>
              </a:rPr>
              <a:t>단계</a:t>
            </a:r>
            <a:r>
              <a:rPr lang="en-US" altLang="ko-KR" sz="1400" b="0" dirty="0">
                <a:latin typeface="+mj-ea"/>
                <a:ea typeface="+mj-ea"/>
              </a:rPr>
              <a:t>1</a:t>
            </a:r>
            <a:endParaRPr lang="ko-KR" altLang="en-US" sz="1400" b="0" dirty="0">
              <a:latin typeface="+mj-ea"/>
              <a:ea typeface="+mj-ea"/>
            </a:endParaRPr>
          </a:p>
        </p:txBody>
      </p:sp>
      <p:sp>
        <p:nvSpPr>
          <p:cNvPr id="43" name="오각형 154">
            <a:extLst>
              <a:ext uri="{FF2B5EF4-FFF2-40B4-BE49-F238E27FC236}">
                <a16:creationId xmlns:a16="http://schemas.microsoft.com/office/drawing/2014/main" id="{8AC905AE-9697-4B85-853B-ED5229D35B74}"/>
              </a:ext>
            </a:extLst>
          </p:cNvPr>
          <p:cNvSpPr/>
          <p:nvPr userDrawn="1"/>
        </p:nvSpPr>
        <p:spPr>
          <a:xfrm>
            <a:off x="3470815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0" dirty="0">
                <a:latin typeface="+mj-ea"/>
                <a:ea typeface="+mj-ea"/>
              </a:rPr>
              <a:t>단계</a:t>
            </a:r>
            <a:r>
              <a:rPr lang="en-US" altLang="ko-KR" sz="1400" b="0" dirty="0">
                <a:latin typeface="+mj-ea"/>
                <a:ea typeface="+mj-ea"/>
              </a:rPr>
              <a:t>2-1</a:t>
            </a:r>
            <a:endParaRPr lang="ko-KR" altLang="en-US" sz="1400" b="0" dirty="0">
              <a:latin typeface="+mj-ea"/>
              <a:ea typeface="+mj-ea"/>
            </a:endParaRPr>
          </a:p>
        </p:txBody>
      </p:sp>
      <p:sp>
        <p:nvSpPr>
          <p:cNvPr id="44" name="오각형 154">
            <a:extLst>
              <a:ext uri="{FF2B5EF4-FFF2-40B4-BE49-F238E27FC236}">
                <a16:creationId xmlns:a16="http://schemas.microsoft.com/office/drawing/2014/main" id="{5A9EAA2B-04A3-48B5-AA46-C48E5C9B0B18}"/>
              </a:ext>
            </a:extLst>
          </p:cNvPr>
          <p:cNvSpPr/>
          <p:nvPr userDrawn="1"/>
        </p:nvSpPr>
        <p:spPr>
          <a:xfrm>
            <a:off x="6737927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0" dirty="0">
                <a:latin typeface="+mj-ea"/>
                <a:ea typeface="+mj-ea"/>
              </a:rPr>
              <a:t>단계</a:t>
            </a:r>
            <a:r>
              <a:rPr lang="en-US" altLang="ko-KR" sz="1400" b="0" dirty="0">
                <a:latin typeface="+mj-ea"/>
                <a:ea typeface="+mj-ea"/>
              </a:rPr>
              <a:t>3</a:t>
            </a:r>
            <a:endParaRPr lang="ko-KR" altLang="en-US" sz="1400" b="0" dirty="0">
              <a:latin typeface="+mj-ea"/>
              <a:ea typeface="+mj-ea"/>
            </a:endParaRPr>
          </a:p>
        </p:txBody>
      </p:sp>
      <p:sp>
        <p:nvSpPr>
          <p:cNvPr id="45" name="오각형 154">
            <a:extLst>
              <a:ext uri="{FF2B5EF4-FFF2-40B4-BE49-F238E27FC236}">
                <a16:creationId xmlns:a16="http://schemas.microsoft.com/office/drawing/2014/main" id="{CEDEE35A-777A-449A-838D-A06531CA573A}"/>
              </a:ext>
            </a:extLst>
          </p:cNvPr>
          <p:cNvSpPr/>
          <p:nvPr userDrawn="1"/>
        </p:nvSpPr>
        <p:spPr>
          <a:xfrm>
            <a:off x="3466177" y="3933825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0" dirty="0">
                <a:latin typeface="+mj-ea"/>
                <a:ea typeface="+mj-ea"/>
              </a:rPr>
              <a:t>단계</a:t>
            </a:r>
            <a:r>
              <a:rPr lang="en-US" altLang="ko-KR" sz="1400" b="0" dirty="0">
                <a:latin typeface="+mj-ea"/>
                <a:ea typeface="+mj-ea"/>
              </a:rPr>
              <a:t>2-2</a:t>
            </a:r>
            <a:endParaRPr lang="ko-KR" altLang="en-US" sz="14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96500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프로세스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9528AD-FBA8-45D3-9A8C-1EBEAE159EF1}"/>
              </a:ext>
            </a:extLst>
          </p:cNvPr>
          <p:cNvGrpSpPr/>
          <p:nvPr userDrawn="1"/>
        </p:nvGrpSpPr>
        <p:grpSpPr>
          <a:xfrm>
            <a:off x="200026" y="1196975"/>
            <a:ext cx="9505950" cy="533348"/>
            <a:chOff x="258276" y="1196975"/>
            <a:chExt cx="9569937" cy="533348"/>
          </a:xfrm>
          <a:solidFill>
            <a:schemeClr val="accent4"/>
          </a:solidFill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DE0A7077-4705-4E11-82EE-2F6516560C41}"/>
                </a:ext>
              </a:extLst>
            </p:cNvPr>
            <p:cNvSpPr/>
            <p:nvPr userDrawn="1"/>
          </p:nvSpPr>
          <p:spPr>
            <a:xfrm>
              <a:off x="258276" y="1196975"/>
              <a:ext cx="1783829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latin typeface="+mj-ea"/>
                  <a:ea typeface="+mj-ea"/>
                </a:rPr>
                <a:t>1. </a:t>
              </a:r>
              <a:r>
                <a:rPr lang="ko-KR" altLang="en-US" sz="1200" b="0" dirty="0">
                  <a:latin typeface="+mj-ea"/>
                  <a:ea typeface="+mj-ea"/>
                </a:rPr>
                <a:t>분석대상 선정</a:t>
              </a:r>
              <a:br>
                <a:rPr lang="en-US" altLang="ko-KR" sz="1200" b="0" dirty="0">
                  <a:latin typeface="+mj-ea"/>
                  <a:ea typeface="+mj-ea"/>
                </a:rPr>
              </a:br>
              <a:r>
                <a:rPr lang="en-US" altLang="ko-KR" sz="1200" b="0" dirty="0">
                  <a:latin typeface="+mj-ea"/>
                  <a:ea typeface="+mj-ea"/>
                </a:rPr>
                <a:t>/ Sampling</a:t>
              </a:r>
            </a:p>
          </p:txBody>
        </p:sp>
        <p:sp>
          <p:nvSpPr>
            <p:cNvPr id="11" name="화살표: 오각형 10">
              <a:extLst>
                <a:ext uri="{FF2B5EF4-FFF2-40B4-BE49-F238E27FC236}">
                  <a16:creationId xmlns:a16="http://schemas.microsoft.com/office/drawing/2014/main" id="{8D3C9280-D703-4E97-9891-353CC2A16772}"/>
                </a:ext>
              </a:extLst>
            </p:cNvPr>
            <p:cNvSpPr/>
            <p:nvPr userDrawn="1"/>
          </p:nvSpPr>
          <p:spPr>
            <a:xfrm>
              <a:off x="2220054" y="1196975"/>
              <a:ext cx="1783829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latin typeface="+mj-ea"/>
                  <a:ea typeface="+mj-ea"/>
                </a:rPr>
                <a:t>2. </a:t>
              </a:r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  <a:r>
                <a:rPr lang="en-US" altLang="ko-KR" sz="1200" b="0" dirty="0">
                  <a:latin typeface="+mj-ea"/>
                  <a:ea typeface="+mj-ea"/>
                </a:rPr>
                <a:t>Mart</a:t>
              </a:r>
              <a:r>
                <a:rPr lang="ko-KR" altLang="en-US" sz="1200" b="0" dirty="0">
                  <a:latin typeface="+mj-ea"/>
                  <a:ea typeface="+mj-ea"/>
                </a:rPr>
                <a:t> 생성</a:t>
              </a:r>
              <a:br>
                <a:rPr lang="en-US" altLang="ko-KR" sz="1200" b="0" dirty="0">
                  <a:latin typeface="+mj-ea"/>
                  <a:ea typeface="+mj-ea"/>
                </a:rPr>
              </a:br>
              <a:r>
                <a:rPr lang="en-US" altLang="ko-KR" sz="1200" b="0" dirty="0">
                  <a:latin typeface="+mj-ea"/>
                  <a:ea typeface="+mj-ea"/>
                </a:rPr>
                <a:t>(</a:t>
              </a:r>
              <a:r>
                <a:rPr lang="ko-KR" altLang="en-US" sz="1200" b="0" dirty="0">
                  <a:latin typeface="+mj-ea"/>
                  <a:ea typeface="+mj-ea"/>
                </a:rPr>
                <a:t>공정</a:t>
              </a:r>
              <a:r>
                <a:rPr lang="en-US" altLang="ko-KR" sz="1200" b="0" dirty="0">
                  <a:latin typeface="+mj-ea"/>
                  <a:ea typeface="+mj-ea"/>
                </a:rPr>
                <a:t>/</a:t>
              </a:r>
              <a:r>
                <a:rPr lang="ko-KR" altLang="en-US" sz="1200" b="0" dirty="0">
                  <a:latin typeface="+mj-ea"/>
                  <a:ea typeface="+mj-ea"/>
                </a:rPr>
                <a:t>장비 단위</a:t>
              </a:r>
              <a:r>
                <a:rPr lang="en-US" altLang="ko-KR" sz="1200" b="0" dirty="0"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12" name="화살표: 오각형 11">
              <a:extLst>
                <a:ext uri="{FF2B5EF4-FFF2-40B4-BE49-F238E27FC236}">
                  <a16:creationId xmlns:a16="http://schemas.microsoft.com/office/drawing/2014/main" id="{C784E6D0-4030-4F58-B160-DF73688C86F1}"/>
                </a:ext>
              </a:extLst>
            </p:cNvPr>
            <p:cNvSpPr/>
            <p:nvPr userDrawn="1"/>
          </p:nvSpPr>
          <p:spPr>
            <a:xfrm>
              <a:off x="4181832" y="1196975"/>
              <a:ext cx="1783829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latin typeface="+mj-ea"/>
                  <a:ea typeface="+mj-ea"/>
                </a:rPr>
                <a:t>3. </a:t>
              </a:r>
              <a:r>
                <a:rPr lang="ko-KR" altLang="en-US" sz="1200" b="0" dirty="0">
                  <a:latin typeface="+mj-ea"/>
                  <a:ea typeface="+mj-ea"/>
                </a:rPr>
                <a:t>혐의공정 탐색</a:t>
              </a:r>
              <a:endParaRPr lang="en-US" altLang="ko-KR" sz="1200" b="0" dirty="0">
                <a:latin typeface="+mj-ea"/>
                <a:ea typeface="+mj-ea"/>
              </a:endParaRPr>
            </a:p>
          </p:txBody>
        </p:sp>
        <p:sp>
          <p:nvSpPr>
            <p:cNvPr id="14" name="화살표: 오각형 13">
              <a:extLst>
                <a:ext uri="{FF2B5EF4-FFF2-40B4-BE49-F238E27FC236}">
                  <a16:creationId xmlns:a16="http://schemas.microsoft.com/office/drawing/2014/main" id="{25B430FA-B07B-4795-AF09-5386A8DAC63A}"/>
                </a:ext>
              </a:extLst>
            </p:cNvPr>
            <p:cNvSpPr/>
            <p:nvPr userDrawn="1"/>
          </p:nvSpPr>
          <p:spPr>
            <a:xfrm>
              <a:off x="6113108" y="1196975"/>
              <a:ext cx="1783829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latin typeface="+mj-ea"/>
                  <a:ea typeface="+mj-ea"/>
                </a:rPr>
                <a:t>4. </a:t>
              </a:r>
              <a:r>
                <a:rPr lang="ko-KR" altLang="en-US" sz="1200" b="0" dirty="0">
                  <a:latin typeface="+mj-ea"/>
                  <a:ea typeface="+mj-ea"/>
                </a:rPr>
                <a:t>분석</a:t>
              </a:r>
              <a:r>
                <a:rPr lang="en-US" altLang="ko-KR" sz="1200" b="0" dirty="0">
                  <a:latin typeface="+mj-ea"/>
                  <a:ea typeface="+mj-ea"/>
                </a:rPr>
                <a:t>Mart</a:t>
              </a:r>
              <a:r>
                <a:rPr lang="ko-KR" altLang="en-US" sz="1200" b="0" dirty="0">
                  <a:latin typeface="+mj-ea"/>
                  <a:ea typeface="+mj-ea"/>
                </a:rPr>
                <a:t> 생성</a:t>
              </a:r>
              <a:br>
                <a:rPr lang="en-US" altLang="ko-KR" sz="1200" b="0" dirty="0">
                  <a:latin typeface="+mj-ea"/>
                  <a:ea typeface="+mj-ea"/>
                </a:rPr>
              </a:br>
              <a:r>
                <a:rPr lang="en-US" altLang="ko-KR" sz="1200" b="0" dirty="0">
                  <a:latin typeface="+mj-ea"/>
                  <a:ea typeface="+mj-ea"/>
                </a:rPr>
                <a:t>(Para </a:t>
              </a:r>
              <a:r>
                <a:rPr lang="ko-KR" altLang="en-US" sz="1200" b="0" dirty="0">
                  <a:latin typeface="+mj-ea"/>
                  <a:ea typeface="+mj-ea"/>
                </a:rPr>
                <a:t>단위</a:t>
              </a:r>
              <a:r>
                <a:rPr lang="en-US" altLang="ko-KR" sz="1200" b="0" dirty="0"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17" name="화살표: 오각형 16">
              <a:extLst>
                <a:ext uri="{FF2B5EF4-FFF2-40B4-BE49-F238E27FC236}">
                  <a16:creationId xmlns:a16="http://schemas.microsoft.com/office/drawing/2014/main" id="{07D34D2A-114E-467D-8D69-E2894885C7FB}"/>
                </a:ext>
              </a:extLst>
            </p:cNvPr>
            <p:cNvSpPr/>
            <p:nvPr userDrawn="1"/>
          </p:nvSpPr>
          <p:spPr>
            <a:xfrm>
              <a:off x="8044384" y="1196975"/>
              <a:ext cx="1783829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0" dirty="0">
                  <a:latin typeface="+mj-ea"/>
                  <a:ea typeface="+mj-ea"/>
                </a:rPr>
                <a:t>5. </a:t>
              </a:r>
              <a:r>
                <a:rPr lang="ko-KR" altLang="en-US" sz="1200" b="0" dirty="0">
                  <a:latin typeface="+mj-ea"/>
                  <a:ea typeface="+mj-ea"/>
                </a:rPr>
                <a:t>원인 </a:t>
              </a:r>
              <a:r>
                <a:rPr lang="en-US" altLang="ko-KR" sz="1200" b="0" dirty="0">
                  <a:latin typeface="+mj-ea"/>
                  <a:ea typeface="+mj-ea"/>
                </a:rPr>
                <a:t>Para </a:t>
              </a:r>
              <a:r>
                <a:rPr lang="ko-KR" altLang="en-US" sz="1200" b="0" dirty="0">
                  <a:latin typeface="+mj-ea"/>
                  <a:ea typeface="+mj-ea"/>
                </a:rPr>
                <a:t>탐색</a:t>
              </a:r>
              <a:endParaRPr lang="en-US" altLang="ko-KR" sz="1200" b="0" dirty="0">
                <a:latin typeface="+mj-ea"/>
                <a:ea typeface="+mj-ea"/>
              </a:endParaRPr>
            </a:p>
          </p:txBody>
        </p:sp>
      </p:grpSp>
      <p:sp>
        <p:nvSpPr>
          <p:cNvPr id="21" name="부제목 2">
            <a:extLst>
              <a:ext uri="{FF2B5EF4-FFF2-40B4-BE49-F238E27FC236}">
                <a16:creationId xmlns:a16="http://schemas.microsoft.com/office/drawing/2014/main" id="{600D5FB0-3837-4B4D-AFBB-E96350208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7153C8-5549-43F2-8709-675E6CBE6C91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23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7A26EA99-AD8D-431D-955D-370DC4106A6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7EABEEE-716C-4329-AA41-AEFCADAA0DA8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2821647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키텍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F9EB2FF-C5CC-4F53-8611-F0AEAF50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A22DA-EC04-4063-93D3-0244363A49BB}"/>
              </a:ext>
            </a:extLst>
          </p:cNvPr>
          <p:cNvGrpSpPr/>
          <p:nvPr userDrawn="1"/>
        </p:nvGrpSpPr>
        <p:grpSpPr>
          <a:xfrm>
            <a:off x="468314" y="5695127"/>
            <a:ext cx="7803397" cy="613600"/>
            <a:chOff x="468314" y="5695127"/>
            <a:chExt cx="7803397" cy="6136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F2EE73-97C7-4955-AF01-FA573306268D}"/>
                </a:ext>
              </a:extLst>
            </p:cNvPr>
            <p:cNvGrpSpPr/>
            <p:nvPr/>
          </p:nvGrpSpPr>
          <p:grpSpPr>
            <a:xfrm>
              <a:off x="468314" y="5695127"/>
              <a:ext cx="7803397" cy="613600"/>
              <a:chOff x="468314" y="5695127"/>
              <a:chExt cx="7803397" cy="6136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E09BEA2-053A-43CF-8C2B-E7A781CBADC4}"/>
                  </a:ext>
                </a:extLst>
              </p:cNvPr>
              <p:cNvGrpSpPr/>
              <p:nvPr/>
            </p:nvGrpSpPr>
            <p:grpSpPr>
              <a:xfrm>
                <a:off x="468314" y="5695127"/>
                <a:ext cx="7803397" cy="613600"/>
                <a:chOff x="468314" y="5709833"/>
                <a:chExt cx="7803397" cy="598893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348096C-6743-4EC6-A4C8-1A1AA61F19D3}"/>
                    </a:ext>
                  </a:extLst>
                </p:cNvPr>
                <p:cNvSpPr/>
                <p:nvPr/>
              </p:nvSpPr>
              <p:spPr>
                <a:xfrm>
                  <a:off x="468314" y="5709834"/>
                  <a:ext cx="806229" cy="59889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Source</a:t>
                  </a:r>
                </a:p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Layer</a:t>
                  </a:r>
                  <a:endParaRPr lang="ko-KR" altLang="en-US" sz="900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사각형: 둥근 위쪽 모서리 40">
                  <a:extLst>
                    <a:ext uri="{FF2B5EF4-FFF2-40B4-BE49-F238E27FC236}">
                      <a16:creationId xmlns:a16="http://schemas.microsoft.com/office/drawing/2014/main" id="{707431C1-7B8B-45D9-A6D7-91BDB4644E42}"/>
                    </a:ext>
                  </a:extLst>
                </p:cNvPr>
                <p:cNvSpPr/>
                <p:nvPr/>
              </p:nvSpPr>
              <p:spPr>
                <a:xfrm>
                  <a:off x="1943064" y="5709833"/>
                  <a:ext cx="6328647" cy="598892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0" rtlCol="0" anchor="b"/>
                <a:lstStyle/>
                <a:p>
                  <a:pPr algn="r"/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원천 데이터</a:t>
                  </a: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E788964-9636-4029-91E7-1B7CD25ADCA6}"/>
                  </a:ext>
                </a:extLst>
              </p:cNvPr>
              <p:cNvSpPr/>
              <p:nvPr/>
            </p:nvSpPr>
            <p:spPr>
              <a:xfrm>
                <a:off x="1282922" y="5695127"/>
                <a:ext cx="658962" cy="61359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DB2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86C512-AEE5-49AF-9BD3-C8D69C07AB3A}"/>
                </a:ext>
              </a:extLst>
            </p:cNvPr>
            <p:cNvGrpSpPr/>
            <p:nvPr/>
          </p:nvGrpSpPr>
          <p:grpSpPr>
            <a:xfrm>
              <a:off x="2798543" y="5828360"/>
              <a:ext cx="4617673" cy="380417"/>
              <a:chOff x="2778912" y="5920023"/>
              <a:chExt cx="4617673" cy="28875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11178F8-0FF1-4968-880E-42EC7361094D}"/>
                  </a:ext>
                </a:extLst>
              </p:cNvPr>
              <p:cNvGrpSpPr/>
              <p:nvPr/>
            </p:nvGrpSpPr>
            <p:grpSpPr>
              <a:xfrm>
                <a:off x="2778912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6" name="원통형 35">
                  <a:extLst>
                    <a:ext uri="{FF2B5EF4-FFF2-40B4-BE49-F238E27FC236}">
                      <a16:creationId xmlns:a16="http://schemas.microsoft.com/office/drawing/2014/main" id="{E4385C37-4C22-4BF9-835C-0CF59649AE70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18DFB46-F6C5-4D59-BA06-79167EB96CA2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Lot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F0AC91E-C419-404C-B2B9-B98D7D058481}"/>
                  </a:ext>
                </a:extLst>
              </p:cNvPr>
              <p:cNvGrpSpPr/>
              <p:nvPr/>
            </p:nvGrpSpPr>
            <p:grpSpPr>
              <a:xfrm>
                <a:off x="3755017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4" name="원통형 33">
                  <a:extLst>
                    <a:ext uri="{FF2B5EF4-FFF2-40B4-BE49-F238E27FC236}">
                      <a16:creationId xmlns:a16="http://schemas.microsoft.com/office/drawing/2014/main" id="{8A0A452C-19E2-460A-B7D7-D522E33DF784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5FAFB45-27A6-463F-80D4-8DC84337F30C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Chmbr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B14EEA2-038D-4AF2-8128-F35EE4897F64}"/>
                  </a:ext>
                </a:extLst>
              </p:cNvPr>
              <p:cNvGrpSpPr/>
              <p:nvPr/>
            </p:nvGrpSpPr>
            <p:grpSpPr>
              <a:xfrm>
                <a:off x="4731122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2" name="원통형 31">
                  <a:extLst>
                    <a:ext uri="{FF2B5EF4-FFF2-40B4-BE49-F238E27FC236}">
                      <a16:creationId xmlns:a16="http://schemas.microsoft.com/office/drawing/2014/main" id="{910DD85B-AD0B-4E15-AA33-7FF63210BA59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E53AEA96-E42F-4690-9EEC-DCDC4267620A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Chuck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88C108A-AA42-47EE-8D7F-31E02B2CEB33}"/>
                  </a:ext>
                </a:extLst>
              </p:cNvPr>
              <p:cNvGrpSpPr/>
              <p:nvPr/>
            </p:nvGrpSpPr>
            <p:grpSpPr>
              <a:xfrm>
                <a:off x="5707227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0" name="원통형 29">
                  <a:extLst>
                    <a:ext uri="{FF2B5EF4-FFF2-40B4-BE49-F238E27FC236}">
                      <a16:creationId xmlns:a16="http://schemas.microsoft.com/office/drawing/2014/main" id="{2513A781-A25B-4A62-ACFC-8B9B412C5F72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27E8138B-CA60-4B75-88FC-FB0C06F4F645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Resp. </a:t>
                  </a: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Prmt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Master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F87E7D8-D83B-4D8F-96E0-280E563307C2}"/>
                  </a:ext>
                </a:extLst>
              </p:cNvPr>
              <p:cNvGrpSpPr/>
              <p:nvPr/>
            </p:nvGrpSpPr>
            <p:grpSpPr>
              <a:xfrm>
                <a:off x="6683333" y="5920023"/>
                <a:ext cx="713252" cy="288753"/>
                <a:chOff x="2227703" y="5812920"/>
                <a:chExt cx="713252" cy="392717"/>
              </a:xfrm>
            </p:grpSpPr>
            <p:sp>
              <p:nvSpPr>
                <p:cNvPr id="28" name="원통형 27">
                  <a:extLst>
                    <a:ext uri="{FF2B5EF4-FFF2-40B4-BE49-F238E27FC236}">
                      <a16:creationId xmlns:a16="http://schemas.microsoft.com/office/drawing/2014/main" id="{7AC37426-BFAC-435D-8967-659813F3D613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BD2FAA2-7D91-4CD7-953A-978FC8D6D362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Wafer-Site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Data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B639C54D-9066-4E6B-A10B-E35F8F6A2E6B}"/>
              </a:ext>
            </a:extLst>
          </p:cNvPr>
          <p:cNvSpPr/>
          <p:nvPr userDrawn="1"/>
        </p:nvSpPr>
        <p:spPr>
          <a:xfrm>
            <a:off x="8343900" y="2205947"/>
            <a:ext cx="204504" cy="2346001"/>
          </a:xfrm>
          <a:prstGeom prst="rightBracket">
            <a:avLst>
              <a:gd name="adj" fmla="val 4069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대괄호 42">
            <a:extLst>
              <a:ext uri="{FF2B5EF4-FFF2-40B4-BE49-F238E27FC236}">
                <a16:creationId xmlns:a16="http://schemas.microsoft.com/office/drawing/2014/main" id="{3AF8A275-F083-4D83-A3D9-1B440519F1B3}"/>
              </a:ext>
            </a:extLst>
          </p:cNvPr>
          <p:cNvSpPr/>
          <p:nvPr userDrawn="1"/>
        </p:nvSpPr>
        <p:spPr>
          <a:xfrm>
            <a:off x="8343900" y="4814812"/>
            <a:ext cx="204504" cy="1493912"/>
          </a:xfrm>
          <a:prstGeom prst="rightBracket">
            <a:avLst>
              <a:gd name="adj" fmla="val 4069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EA8B32-9084-42F8-B322-0B810D3079C1}"/>
              </a:ext>
            </a:extLst>
          </p:cNvPr>
          <p:cNvSpPr/>
          <p:nvPr userDrawn="1"/>
        </p:nvSpPr>
        <p:spPr>
          <a:xfrm>
            <a:off x="8548403" y="3162059"/>
            <a:ext cx="835108" cy="4337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u="sng" dirty="0">
                <a:solidFill>
                  <a:schemeClr val="tx1"/>
                </a:solidFill>
              </a:rPr>
              <a:t>Real-time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DA2635-92E5-4E90-A4CC-6D0C258EA4E7}"/>
              </a:ext>
            </a:extLst>
          </p:cNvPr>
          <p:cNvSpPr/>
          <p:nvPr userDrawn="1"/>
        </p:nvSpPr>
        <p:spPr>
          <a:xfrm>
            <a:off x="8548403" y="5344880"/>
            <a:ext cx="835108" cy="4337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u="sng" dirty="0">
                <a:solidFill>
                  <a:schemeClr val="tx1"/>
                </a:solidFill>
              </a:rPr>
              <a:t>Batch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67F5C65-0D1B-49B3-87C5-483822821215}"/>
              </a:ext>
            </a:extLst>
          </p:cNvPr>
          <p:cNvGrpSpPr/>
          <p:nvPr userDrawn="1"/>
        </p:nvGrpSpPr>
        <p:grpSpPr>
          <a:xfrm>
            <a:off x="468314" y="3478622"/>
            <a:ext cx="7803397" cy="1073327"/>
            <a:chOff x="468314" y="3478622"/>
            <a:chExt cx="7803397" cy="107332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15E6D26-614F-4B6D-9655-677B7848AEB8}"/>
                </a:ext>
              </a:extLst>
            </p:cNvPr>
            <p:cNvGrpSpPr/>
            <p:nvPr/>
          </p:nvGrpSpPr>
          <p:grpSpPr>
            <a:xfrm>
              <a:off x="468314" y="3479183"/>
              <a:ext cx="7803397" cy="1072766"/>
              <a:chOff x="468314" y="3355439"/>
              <a:chExt cx="7803397" cy="113338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198B4-3CC2-4A6B-9D8D-E465CAF23A93}"/>
                  </a:ext>
                </a:extLst>
              </p:cNvPr>
              <p:cNvSpPr/>
              <p:nvPr/>
            </p:nvSpPr>
            <p:spPr>
              <a:xfrm>
                <a:off x="468314" y="3355439"/>
                <a:ext cx="806229" cy="113338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Data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Processing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Layer</a:t>
                </a:r>
                <a:endParaRPr lang="ko-KR" altLang="en-US" sz="9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위쪽 모서리 49">
                <a:extLst>
                  <a:ext uri="{FF2B5EF4-FFF2-40B4-BE49-F238E27FC236}">
                    <a16:creationId xmlns:a16="http://schemas.microsoft.com/office/drawing/2014/main" id="{CCE092E0-6069-4A94-83B4-F8ED943EB44B}"/>
                  </a:ext>
                </a:extLst>
              </p:cNvPr>
              <p:cNvSpPr/>
              <p:nvPr/>
            </p:nvSpPr>
            <p:spPr>
              <a:xfrm>
                <a:off x="1943064" y="3355439"/>
                <a:ext cx="6328647" cy="113338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데이터 처리 및 분석</a:t>
                </a: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648D47-2001-459A-88FE-AE7AE7FEDBA7}"/>
                </a:ext>
              </a:extLst>
            </p:cNvPr>
            <p:cNvSpPr/>
            <p:nvPr/>
          </p:nvSpPr>
          <p:spPr>
            <a:xfrm>
              <a:off x="1282922" y="3478622"/>
              <a:ext cx="658962" cy="107332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Thrift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Spark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Phoenix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73C0F17-F756-4B0E-8FE5-B929807D8EE8}"/>
              </a:ext>
            </a:extLst>
          </p:cNvPr>
          <p:cNvGrpSpPr/>
          <p:nvPr userDrawn="1"/>
        </p:nvGrpSpPr>
        <p:grpSpPr>
          <a:xfrm>
            <a:off x="468315" y="2203651"/>
            <a:ext cx="7803396" cy="1012109"/>
            <a:chOff x="468315" y="2203651"/>
            <a:chExt cx="7803396" cy="101210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3A4B0F-47D2-4710-9CC0-12ACD9E41956}"/>
                </a:ext>
              </a:extLst>
            </p:cNvPr>
            <p:cNvSpPr/>
            <p:nvPr/>
          </p:nvSpPr>
          <p:spPr>
            <a:xfrm>
              <a:off x="468315" y="2205949"/>
              <a:ext cx="806228" cy="100981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u="sng" dirty="0">
                  <a:solidFill>
                    <a:schemeClr val="tx1"/>
                  </a:solidFill>
                </a:rPr>
                <a:t>Application</a:t>
              </a:r>
            </a:p>
            <a:p>
              <a:r>
                <a:rPr lang="en-US" altLang="ko-KR" sz="900" b="1" u="sng" dirty="0">
                  <a:solidFill>
                    <a:schemeClr val="tx1"/>
                  </a:solidFill>
                </a:rPr>
                <a:t>Layer</a:t>
              </a:r>
              <a:endParaRPr lang="ko-KR" altLang="en-US" sz="900" u="sng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7126A98-E2BA-4CBD-876A-819D26C46544}"/>
                </a:ext>
              </a:extLst>
            </p:cNvPr>
            <p:cNvGrpSpPr/>
            <p:nvPr/>
          </p:nvGrpSpPr>
          <p:grpSpPr>
            <a:xfrm>
              <a:off x="1943064" y="2205948"/>
              <a:ext cx="4072725" cy="1009812"/>
              <a:chOff x="1943064" y="2205948"/>
              <a:chExt cx="4072725" cy="1009812"/>
            </a:xfrm>
          </p:grpSpPr>
          <p:sp>
            <p:nvSpPr>
              <p:cNvPr id="63" name="사각형: 둥근 위쪽 모서리 62">
                <a:extLst>
                  <a:ext uri="{FF2B5EF4-FFF2-40B4-BE49-F238E27FC236}">
                    <a16:creationId xmlns:a16="http://schemas.microsoft.com/office/drawing/2014/main" id="{F14E2683-AC4B-4C54-ADE1-76AA13449D15}"/>
                  </a:ext>
                </a:extLst>
              </p:cNvPr>
              <p:cNvSpPr/>
              <p:nvPr/>
            </p:nvSpPr>
            <p:spPr>
              <a:xfrm>
                <a:off x="1943064" y="2205948"/>
                <a:ext cx="4072725" cy="10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분석 대상 공정 입력</a:t>
                </a: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7B46A7C-9DAF-4915-BB95-6E55E1B29442}"/>
                  </a:ext>
                </a:extLst>
              </p:cNvPr>
              <p:cNvGrpSpPr/>
              <p:nvPr/>
            </p:nvGrpSpPr>
            <p:grpSpPr>
              <a:xfrm>
                <a:off x="2105526" y="2260868"/>
                <a:ext cx="3753853" cy="714643"/>
                <a:chOff x="2105526" y="2320659"/>
                <a:chExt cx="3753853" cy="649675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F2AACEE-C414-4512-A051-E0D459324DC3}"/>
                    </a:ext>
                  </a:extLst>
                </p:cNvPr>
                <p:cNvSpPr/>
                <p:nvPr/>
              </p:nvSpPr>
              <p:spPr>
                <a:xfrm>
                  <a:off x="2105526" y="2320659"/>
                  <a:ext cx="3753853" cy="6496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000" b="1" dirty="0" err="1">
                      <a:solidFill>
                        <a:schemeClr val="tx1"/>
                      </a:solidFill>
                    </a:rPr>
                    <a:t>smartTAS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A7FCF5F-702A-457A-A459-15B4B735B530}"/>
                    </a:ext>
                  </a:extLst>
                </p:cNvPr>
                <p:cNvSpPr/>
                <p:nvPr/>
              </p:nvSpPr>
              <p:spPr>
                <a:xfrm>
                  <a:off x="3119669" y="2377035"/>
                  <a:ext cx="2661506" cy="5369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000" b="1" dirty="0" err="1">
                      <a:solidFill>
                        <a:schemeClr val="tx1"/>
                      </a:solidFill>
                    </a:rPr>
                    <a:t>DeepSearch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화살표: 오른쪽 66">
                  <a:extLst>
                    <a:ext uri="{FF2B5EF4-FFF2-40B4-BE49-F238E27FC236}">
                      <a16:creationId xmlns:a16="http://schemas.microsoft.com/office/drawing/2014/main" id="{5246E8F6-28E3-4629-B057-AFDD4D280347}"/>
                    </a:ext>
                  </a:extLst>
                </p:cNvPr>
                <p:cNvSpPr/>
                <p:nvPr/>
              </p:nvSpPr>
              <p:spPr>
                <a:xfrm>
                  <a:off x="3218447" y="2654758"/>
                  <a:ext cx="2514600" cy="207353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B8CFD90-27BC-4B90-A90C-76AF0532593C}"/>
                    </a:ext>
                  </a:extLst>
                </p:cNvPr>
                <p:cNvSpPr/>
                <p:nvPr/>
              </p:nvSpPr>
              <p:spPr>
                <a:xfrm>
                  <a:off x="3330186" y="2616511"/>
                  <a:ext cx="638185" cy="25047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WaferMap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패턴분류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A6EA089-C351-4A4B-A7F2-8D06401DDF15}"/>
                    </a:ext>
                  </a:extLst>
                </p:cNvPr>
                <p:cNvSpPr/>
                <p:nvPr/>
              </p:nvSpPr>
              <p:spPr>
                <a:xfrm>
                  <a:off x="4121516" y="2616511"/>
                  <a:ext cx="638185" cy="250477"/>
                </a:xfrm>
                <a:prstGeom prst="rect">
                  <a:avLst/>
                </a:prstGeom>
                <a:solidFill>
                  <a:schemeClr val="accent4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불량공정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장비선별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7F63653-1599-4658-BAB5-C7671CC7B010}"/>
                    </a:ext>
                  </a:extLst>
                </p:cNvPr>
                <p:cNvSpPr/>
                <p:nvPr/>
              </p:nvSpPr>
              <p:spPr>
                <a:xfrm>
                  <a:off x="4911409" y="2616511"/>
                  <a:ext cx="638185" cy="25047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원인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Para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분석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60CAEF6C-1755-4F43-A904-699FBD59CEFE}"/>
                    </a:ext>
                  </a:extLst>
                </p:cNvPr>
                <p:cNvSpPr/>
                <p:nvPr/>
              </p:nvSpPr>
              <p:spPr>
                <a:xfrm>
                  <a:off x="2192041" y="2590210"/>
                  <a:ext cx="849424" cy="303078"/>
                </a:xfrm>
                <a:prstGeom prst="rect">
                  <a:avLst/>
                </a:prstGeom>
                <a:solidFill>
                  <a:schemeClr val="accent4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>
                      <a:solidFill>
                        <a:schemeClr val="bg1"/>
                      </a:solidFill>
                    </a:rPr>
                    <a:t>연관공정분석</a:t>
                  </a:r>
                  <a:endParaRPr lang="en-US" altLang="ko-KR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EBEFEE4-26B2-4F0D-B182-FDD7137BD4EC}"/>
                </a:ext>
              </a:extLst>
            </p:cNvPr>
            <p:cNvGrpSpPr/>
            <p:nvPr/>
          </p:nvGrpSpPr>
          <p:grpSpPr>
            <a:xfrm>
              <a:off x="6292481" y="2205948"/>
              <a:ext cx="1979230" cy="1009812"/>
              <a:chOff x="6292481" y="2205948"/>
              <a:chExt cx="1979230" cy="1009812"/>
            </a:xfrm>
          </p:grpSpPr>
          <p:sp>
            <p:nvSpPr>
              <p:cNvPr id="56" name="사각형: 둥근 위쪽 모서리 55">
                <a:extLst>
                  <a:ext uri="{FF2B5EF4-FFF2-40B4-BE49-F238E27FC236}">
                    <a16:creationId xmlns:a16="http://schemas.microsoft.com/office/drawing/2014/main" id="{E15346B2-064D-4EC0-A6EA-CB5EEB3A4062}"/>
                  </a:ext>
                </a:extLst>
              </p:cNvPr>
              <p:cNvSpPr/>
              <p:nvPr/>
            </p:nvSpPr>
            <p:spPr>
              <a:xfrm>
                <a:off x="6292481" y="2205948"/>
                <a:ext cx="1979230" cy="10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분석 결과 조회 및 시각화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1E163AB-6864-4E94-BD29-C520D8E3CFC8}"/>
                  </a:ext>
                </a:extLst>
              </p:cNvPr>
              <p:cNvGrpSpPr/>
              <p:nvPr/>
            </p:nvGrpSpPr>
            <p:grpSpPr>
              <a:xfrm>
                <a:off x="6358574" y="2342665"/>
                <a:ext cx="862636" cy="555015"/>
                <a:chOff x="6358574" y="2342665"/>
                <a:chExt cx="862636" cy="555015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F5426E87-0605-4EE5-BDCC-EE19E7CBA5A6}"/>
                    </a:ext>
                  </a:extLst>
                </p:cNvPr>
                <p:cNvSpPr/>
                <p:nvPr/>
              </p:nvSpPr>
              <p:spPr>
                <a:xfrm>
                  <a:off x="6358574" y="2342665"/>
                  <a:ext cx="849424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결과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Table</a:t>
                  </a: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5BFC913-9C34-402C-8B59-971D276D3749}"/>
                    </a:ext>
                  </a:extLst>
                </p:cNvPr>
                <p:cNvSpPr/>
                <p:nvPr/>
              </p:nvSpPr>
              <p:spPr>
                <a:xfrm>
                  <a:off x="6369426" y="2622155"/>
                  <a:ext cx="851784" cy="2755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ko-KR" altLang="en-US" sz="700" dirty="0">
                      <a:solidFill>
                        <a:schemeClr val="tx1"/>
                      </a:solidFill>
                    </a:rPr>
                    <a:t>연관도 기준 정렬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D53A5EF-45A5-4D3D-9276-DC0326539629}"/>
                  </a:ext>
                </a:extLst>
              </p:cNvPr>
              <p:cNvGrpSpPr/>
              <p:nvPr/>
            </p:nvGrpSpPr>
            <p:grpSpPr>
              <a:xfrm>
                <a:off x="7313962" y="2342665"/>
                <a:ext cx="851784" cy="555015"/>
                <a:chOff x="7313962" y="2342665"/>
                <a:chExt cx="851784" cy="555015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6721F9A-10D1-4293-BDB6-7DD10BF04AC9}"/>
                    </a:ext>
                  </a:extLst>
                </p:cNvPr>
                <p:cNvSpPr/>
                <p:nvPr/>
              </p:nvSpPr>
              <p:spPr>
                <a:xfrm>
                  <a:off x="7315142" y="2342665"/>
                  <a:ext cx="849424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>
                      <a:solidFill>
                        <a:schemeClr val="tx1"/>
                      </a:solidFill>
                    </a:rPr>
                    <a:t>시각화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C7CF7E1-72D1-4B39-8075-692F0FAB609E}"/>
                    </a:ext>
                  </a:extLst>
                </p:cNvPr>
                <p:cNvSpPr/>
                <p:nvPr/>
              </p:nvSpPr>
              <p:spPr>
                <a:xfrm>
                  <a:off x="7313962" y="2622155"/>
                  <a:ext cx="851784" cy="2755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en-US" altLang="ko-KR" sz="700" dirty="0">
                      <a:solidFill>
                        <a:schemeClr val="tx1"/>
                      </a:solidFill>
                    </a:rPr>
                    <a:t>Scatterplot</a:t>
                  </a:r>
                </a:p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en-US" altLang="ko-KR" sz="700" dirty="0">
                      <a:solidFill>
                        <a:schemeClr val="tx1"/>
                      </a:solidFill>
                    </a:rPr>
                    <a:t>Regression plot</a:t>
                  </a:r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3C9A3E-530F-4F70-B2CB-E2CABF5C4842}"/>
                </a:ext>
              </a:extLst>
            </p:cNvPr>
            <p:cNvSpPr/>
            <p:nvPr/>
          </p:nvSpPr>
          <p:spPr>
            <a:xfrm>
              <a:off x="1282922" y="2203651"/>
              <a:ext cx="658962" cy="101210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Oracle DB</a:t>
              </a:r>
            </a:p>
            <a:p>
              <a:r>
                <a:rPr lang="en-US" altLang="ko-KR" sz="800" dirty="0" err="1">
                  <a:solidFill>
                    <a:schemeClr val="tx1"/>
                  </a:solidFill>
                </a:rPr>
                <a:t>smartFX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 err="1">
                  <a:solidFill>
                    <a:schemeClr val="tx1"/>
                  </a:solidFill>
                </a:rPr>
                <a:t>smartTAS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D07A05-8645-4470-AA82-88FF5F54D1A8}"/>
              </a:ext>
            </a:extLst>
          </p:cNvPr>
          <p:cNvGrpSpPr/>
          <p:nvPr userDrawn="1"/>
        </p:nvGrpSpPr>
        <p:grpSpPr>
          <a:xfrm>
            <a:off x="468314" y="4814812"/>
            <a:ext cx="7803397" cy="772367"/>
            <a:chOff x="468314" y="4814812"/>
            <a:chExt cx="7803397" cy="77236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4B5AD48-44CD-4CA5-8028-087867E9875D}"/>
                </a:ext>
              </a:extLst>
            </p:cNvPr>
            <p:cNvGrpSpPr/>
            <p:nvPr/>
          </p:nvGrpSpPr>
          <p:grpSpPr>
            <a:xfrm>
              <a:off x="468314" y="4814812"/>
              <a:ext cx="7803397" cy="772367"/>
              <a:chOff x="468314" y="4814812"/>
              <a:chExt cx="7803397" cy="772367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76F88A3-5A45-4C39-837D-AC465BE3D9FC}"/>
                  </a:ext>
                </a:extLst>
              </p:cNvPr>
              <p:cNvSpPr/>
              <p:nvPr/>
            </p:nvSpPr>
            <p:spPr>
              <a:xfrm>
                <a:off x="468314" y="4814812"/>
                <a:ext cx="806229" cy="77236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Storage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Layer</a:t>
                </a:r>
                <a:endParaRPr lang="ko-KR" altLang="en-US" sz="9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각형: 둥근 위쪽 모서리 77">
                <a:extLst>
                  <a:ext uri="{FF2B5EF4-FFF2-40B4-BE49-F238E27FC236}">
                    <a16:creationId xmlns:a16="http://schemas.microsoft.com/office/drawing/2014/main" id="{48935ECE-9414-4400-B259-331698DA555C}"/>
                  </a:ext>
                </a:extLst>
              </p:cNvPr>
              <p:cNvSpPr/>
              <p:nvPr/>
            </p:nvSpPr>
            <p:spPr>
              <a:xfrm>
                <a:off x="1943064" y="4814812"/>
                <a:ext cx="6328647" cy="77236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데이터 가공 및 보관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3F1AD2E-B394-4B40-B0A9-4F436BF90AB4}"/>
                  </a:ext>
                </a:extLst>
              </p:cNvPr>
              <p:cNvSpPr/>
              <p:nvPr/>
            </p:nvSpPr>
            <p:spPr>
              <a:xfrm>
                <a:off x="1282922" y="4814812"/>
                <a:ext cx="658962" cy="77236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HDFS</a:t>
                </a:r>
              </a:p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HBase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6615D8E-40DF-4FE9-889B-3A38F0F260FD}"/>
                </a:ext>
              </a:extLst>
            </p:cNvPr>
            <p:cNvGrpSpPr/>
            <p:nvPr/>
          </p:nvGrpSpPr>
          <p:grpSpPr>
            <a:xfrm>
              <a:off x="4014427" y="4941152"/>
              <a:ext cx="2185915" cy="523375"/>
              <a:chOff x="2192041" y="5812920"/>
              <a:chExt cx="784577" cy="392717"/>
            </a:xfrm>
          </p:grpSpPr>
          <p:sp>
            <p:nvSpPr>
              <p:cNvPr id="75" name="원통형 74">
                <a:extLst>
                  <a:ext uri="{FF2B5EF4-FFF2-40B4-BE49-F238E27FC236}">
                    <a16:creationId xmlns:a16="http://schemas.microsoft.com/office/drawing/2014/main" id="{AAFA56DA-4ABF-4508-8D7D-4084B9F59084}"/>
                  </a:ext>
                </a:extLst>
              </p:cNvPr>
              <p:cNvSpPr/>
              <p:nvPr/>
            </p:nvSpPr>
            <p:spPr>
              <a:xfrm>
                <a:off x="2192041" y="5812920"/>
                <a:ext cx="784577" cy="392717"/>
              </a:xfrm>
              <a:prstGeom prst="can">
                <a:avLst>
                  <a:gd name="adj" fmla="val 1580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667DE79-29CD-4774-AC04-02F311228643}"/>
                  </a:ext>
                </a:extLst>
              </p:cNvPr>
              <p:cNvSpPr/>
              <p:nvPr/>
            </p:nvSpPr>
            <p:spPr>
              <a:xfrm>
                <a:off x="2265236" y="5903289"/>
                <a:ext cx="638185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000" b="1" dirty="0">
                    <a:solidFill>
                      <a:schemeClr val="tx1"/>
                    </a:solidFill>
                  </a:rPr>
                  <a:t>Data Mart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800" dirty="0" err="1">
                    <a:solidFill>
                      <a:schemeClr val="tx1"/>
                    </a:solidFill>
                  </a:rPr>
                  <a:t>Hbase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08D4CE50-A2CE-4C13-A990-4DB85BA8C12F}"/>
              </a:ext>
            </a:extLst>
          </p:cNvPr>
          <p:cNvSpPr/>
          <p:nvPr userDrawn="1"/>
        </p:nvSpPr>
        <p:spPr>
          <a:xfrm>
            <a:off x="4531617" y="4551948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75AEEA04-4356-4DCC-9AAC-4586922FC581}"/>
              </a:ext>
            </a:extLst>
          </p:cNvPr>
          <p:cNvSpPr/>
          <p:nvPr userDrawn="1"/>
        </p:nvSpPr>
        <p:spPr>
          <a:xfrm>
            <a:off x="3771685" y="1940229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2081E778-CDA0-4B52-AECF-895B78D688F5}"/>
              </a:ext>
            </a:extLst>
          </p:cNvPr>
          <p:cNvSpPr/>
          <p:nvPr userDrawn="1"/>
        </p:nvSpPr>
        <p:spPr>
          <a:xfrm>
            <a:off x="3771685" y="3215760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590D55A9-2CA5-48B1-B690-1BDC75FE0989}"/>
              </a:ext>
            </a:extLst>
          </p:cNvPr>
          <p:cNvSpPr/>
          <p:nvPr userDrawn="1"/>
        </p:nvSpPr>
        <p:spPr>
          <a:xfrm rot="10800000">
            <a:off x="7032292" y="3149727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671EEC5B-3FF9-4CA6-A423-DDADB7EA151E}"/>
              </a:ext>
            </a:extLst>
          </p:cNvPr>
          <p:cNvSpPr/>
          <p:nvPr userDrawn="1"/>
        </p:nvSpPr>
        <p:spPr>
          <a:xfrm rot="10800000">
            <a:off x="5107381" y="4489043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04FE95-BA97-4861-B01B-616729AFA0C8}"/>
              </a:ext>
            </a:extLst>
          </p:cNvPr>
          <p:cNvCxnSpPr>
            <a:stCxn id="32" idx="1"/>
            <a:endCxn id="75" idx="3"/>
          </p:cNvCxnSpPr>
          <p:nvPr userDrawn="1"/>
        </p:nvCxnSpPr>
        <p:spPr>
          <a:xfrm flipV="1">
            <a:off x="5107379" y="5464527"/>
            <a:ext cx="6" cy="363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4EAA418-647A-4526-A7FB-DE7613771A41}"/>
              </a:ext>
            </a:extLst>
          </p:cNvPr>
          <p:cNvCxnSpPr>
            <a:cxnSpLocks/>
            <a:stCxn id="34" idx="1"/>
          </p:cNvCxnSpPr>
          <p:nvPr userDrawn="1"/>
        </p:nvCxnSpPr>
        <p:spPr>
          <a:xfrm flipV="1">
            <a:off x="4131274" y="5474258"/>
            <a:ext cx="592626" cy="3541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9AFA05F-8F19-477C-BA32-2451F9B00FF5}"/>
              </a:ext>
            </a:extLst>
          </p:cNvPr>
          <p:cNvCxnSpPr>
            <a:cxnSpLocks/>
            <a:stCxn id="36" idx="1"/>
          </p:cNvCxnSpPr>
          <p:nvPr userDrawn="1"/>
        </p:nvCxnSpPr>
        <p:spPr>
          <a:xfrm flipV="1">
            <a:off x="3155169" y="5471454"/>
            <a:ext cx="1123553" cy="3569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BFC6DEA-E6D6-4F99-BE7A-0C5A1A2FBF20}"/>
              </a:ext>
            </a:extLst>
          </p:cNvPr>
          <p:cNvCxnSpPr>
            <a:cxnSpLocks/>
            <a:stCxn id="28" idx="1"/>
          </p:cNvCxnSpPr>
          <p:nvPr userDrawn="1"/>
        </p:nvCxnSpPr>
        <p:spPr>
          <a:xfrm flipH="1" flipV="1">
            <a:off x="5918313" y="5474258"/>
            <a:ext cx="1141277" cy="354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A282CE2-10B6-4462-A333-6F5D50E2327D}"/>
              </a:ext>
            </a:extLst>
          </p:cNvPr>
          <p:cNvCxnSpPr>
            <a:cxnSpLocks/>
            <a:stCxn id="30" idx="1"/>
          </p:cNvCxnSpPr>
          <p:nvPr userDrawn="1"/>
        </p:nvCxnSpPr>
        <p:spPr>
          <a:xfrm flipH="1" flipV="1">
            <a:off x="5490843" y="5474258"/>
            <a:ext cx="592641" cy="3541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C964051-B6D7-4862-9AE7-D5F5AF161891}"/>
              </a:ext>
            </a:extLst>
          </p:cNvPr>
          <p:cNvGrpSpPr/>
          <p:nvPr userDrawn="1"/>
        </p:nvGrpSpPr>
        <p:grpSpPr>
          <a:xfrm>
            <a:off x="2404139" y="3647297"/>
            <a:ext cx="5500611" cy="820367"/>
            <a:chOff x="2404139" y="3629228"/>
            <a:chExt cx="5500611" cy="82036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B75B701-0E8D-40B8-B76C-6747D2C8B882}"/>
                </a:ext>
              </a:extLst>
            </p:cNvPr>
            <p:cNvGrpSpPr/>
            <p:nvPr/>
          </p:nvGrpSpPr>
          <p:grpSpPr>
            <a:xfrm>
              <a:off x="2404139" y="3629228"/>
              <a:ext cx="1127586" cy="820367"/>
              <a:chOff x="6510974" y="2495065"/>
              <a:chExt cx="862636" cy="735616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4B3A59B-F53F-4FAC-B498-57A29043F6D8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>
                    <a:solidFill>
                      <a:schemeClr val="tx1"/>
                    </a:solidFill>
                  </a:rPr>
                  <a:t>분석단위 구분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ACA69EC-8189-440D-A996-658644E48414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PHOTO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: Chuck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DIFF : Zone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기타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: Chamber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F08AADC-A0B8-4B6F-A5C9-F088D7ECD71A}"/>
                </a:ext>
              </a:extLst>
            </p:cNvPr>
            <p:cNvGrpSpPr/>
            <p:nvPr/>
          </p:nvGrpSpPr>
          <p:grpSpPr>
            <a:xfrm>
              <a:off x="3825808" y="3629228"/>
              <a:ext cx="1127586" cy="820367"/>
              <a:chOff x="6510974" y="2495065"/>
              <a:chExt cx="862636" cy="735616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5B14495-B847-4946-BEAC-16DF464836F6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 dirty="0" err="1">
                    <a:solidFill>
                      <a:schemeClr val="tx1"/>
                    </a:solidFill>
                  </a:rPr>
                  <a:t>결측값</a:t>
                </a:r>
                <a:r>
                  <a:rPr lang="ko-KR" altLang="en-US" sz="900" b="1" dirty="0">
                    <a:solidFill>
                      <a:schemeClr val="tx1"/>
                    </a:solidFill>
                  </a:rPr>
                  <a:t> 보간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FA5FB89-7B0C-499C-853A-6013FAAE675D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Site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기준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분석단위별 보간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Linear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Interpolation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Limit : 10 (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선택 가능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EE23FC0-0873-4DB1-BA07-526795562FBD}"/>
                </a:ext>
              </a:extLst>
            </p:cNvPr>
            <p:cNvGrpSpPr/>
            <p:nvPr/>
          </p:nvGrpSpPr>
          <p:grpSpPr>
            <a:xfrm>
              <a:off x="5247477" y="3629228"/>
              <a:ext cx="1127586" cy="820367"/>
              <a:chOff x="6510974" y="2495065"/>
              <a:chExt cx="862636" cy="73561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7AC7384-AD00-4209-B815-F8FB969439DC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상관관계 분석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6C72B29-51F8-4C69-BA19-9889B180709C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Spearman (Default)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Pearson    (Option)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DC769B1-A202-47F7-8812-939C4A430F3D}"/>
                </a:ext>
              </a:extLst>
            </p:cNvPr>
            <p:cNvGrpSpPr/>
            <p:nvPr/>
          </p:nvGrpSpPr>
          <p:grpSpPr>
            <a:xfrm>
              <a:off x="6669148" y="3629228"/>
              <a:ext cx="1235602" cy="820367"/>
              <a:chOff x="6510974" y="2495065"/>
              <a:chExt cx="945271" cy="735616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0C3B900-C83F-4DC5-8C7C-3BC1418E1918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Ranking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E89079-AFA5-4315-AF45-4FB1083AFAE4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934419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상관계수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공정순서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근접공정 가중치 적용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A8743D-7100-4D8E-BCD6-F8AD882BD544}"/>
              </a:ext>
            </a:extLst>
          </p:cNvPr>
          <p:cNvGrpSpPr/>
          <p:nvPr userDrawn="1"/>
        </p:nvGrpSpPr>
        <p:grpSpPr>
          <a:xfrm>
            <a:off x="468315" y="1268413"/>
            <a:ext cx="7803396" cy="674672"/>
            <a:chOff x="468315" y="1268413"/>
            <a:chExt cx="7803396" cy="674672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83D9BD3-C98D-40C2-AFD3-65A9F51B5F81}"/>
                </a:ext>
              </a:extLst>
            </p:cNvPr>
            <p:cNvGrpSpPr/>
            <p:nvPr/>
          </p:nvGrpSpPr>
          <p:grpSpPr>
            <a:xfrm>
              <a:off x="468315" y="1270970"/>
              <a:ext cx="7803396" cy="672115"/>
              <a:chOff x="468315" y="1270970"/>
              <a:chExt cx="7803396" cy="672115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957AB6C-90A6-4887-847E-A51D74F62124}"/>
                  </a:ext>
                </a:extLst>
              </p:cNvPr>
              <p:cNvGrpSpPr/>
              <p:nvPr/>
            </p:nvGrpSpPr>
            <p:grpSpPr>
              <a:xfrm>
                <a:off x="468315" y="1270970"/>
                <a:ext cx="7803396" cy="672115"/>
                <a:chOff x="468315" y="1270970"/>
                <a:chExt cx="7803396" cy="715609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2FC0A72B-8D74-48D4-940B-DE27576516A3}"/>
                    </a:ext>
                  </a:extLst>
                </p:cNvPr>
                <p:cNvSpPr/>
                <p:nvPr/>
              </p:nvSpPr>
              <p:spPr>
                <a:xfrm>
                  <a:off x="468315" y="1270970"/>
                  <a:ext cx="806228" cy="71560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User</a:t>
                  </a:r>
                </a:p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Layer</a:t>
                  </a:r>
                  <a:endParaRPr lang="ko-KR" altLang="en-US" sz="900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사각형: 둥근 위쪽 모서리 111">
                  <a:extLst>
                    <a:ext uri="{FF2B5EF4-FFF2-40B4-BE49-F238E27FC236}">
                      <a16:creationId xmlns:a16="http://schemas.microsoft.com/office/drawing/2014/main" id="{0CC1D3A0-C716-4C4C-A87C-261C361454B3}"/>
                    </a:ext>
                  </a:extLst>
                </p:cNvPr>
                <p:cNvSpPr/>
                <p:nvPr/>
              </p:nvSpPr>
              <p:spPr>
                <a:xfrm>
                  <a:off x="1943064" y="1270970"/>
                  <a:ext cx="6328647" cy="715609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0" rtlCol="0" anchor="b"/>
                <a:lstStyle/>
                <a:p>
                  <a:pPr algn="r"/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시스템 사용자</a:t>
                  </a:r>
                </a:p>
              </p:txBody>
            </p:sp>
          </p:grpSp>
          <p:pic>
            <p:nvPicPr>
              <p:cNvPr id="107" name="그래픽 106" descr="머리와 톱니바퀴">
                <a:extLst>
                  <a:ext uri="{FF2B5EF4-FFF2-40B4-BE49-F238E27FC236}">
                    <a16:creationId xmlns:a16="http://schemas.microsoft.com/office/drawing/2014/main" id="{5813CE65-4262-48D3-9808-2336CFE7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57984" y="1328773"/>
                <a:ext cx="570828" cy="570828"/>
              </a:xfrm>
              <a:prstGeom prst="rect">
                <a:avLst/>
              </a:prstGeom>
            </p:spPr>
          </p:pic>
          <p:pic>
            <p:nvPicPr>
              <p:cNvPr id="108" name="Picture 2" descr="https://d30y9cdsu7xlg0.cloudfront.net/png/34710-200.png">
                <a:extLst>
                  <a:ext uri="{FF2B5EF4-FFF2-40B4-BE49-F238E27FC236}">
                    <a16:creationId xmlns:a16="http://schemas.microsoft.com/office/drawing/2014/main" id="{7C95351C-283A-458D-AA8E-EC852E705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9823" y="1334138"/>
                <a:ext cx="513552" cy="51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182843B-9282-4590-ABB3-65A2C0A6DA33}"/>
                  </a:ext>
                </a:extLst>
              </p:cNvPr>
              <p:cNvSpPr/>
              <p:nvPr/>
            </p:nvSpPr>
            <p:spPr>
              <a:xfrm>
                <a:off x="2731168" y="1355408"/>
                <a:ext cx="971229" cy="27552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공정 엔지니어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528DC38-9C78-4623-8F8D-31961B0DD2C7}"/>
                  </a:ext>
                </a:extLst>
              </p:cNvPr>
              <p:cNvSpPr/>
              <p:nvPr/>
            </p:nvSpPr>
            <p:spPr>
              <a:xfrm>
                <a:off x="4695445" y="1355408"/>
                <a:ext cx="804230" cy="27552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품질 담당자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6D0899A-2594-4927-B5F9-FFA34A74A07A}"/>
                </a:ext>
              </a:extLst>
            </p:cNvPr>
            <p:cNvSpPr/>
            <p:nvPr/>
          </p:nvSpPr>
          <p:spPr>
            <a:xfrm>
              <a:off x="1282922" y="1268413"/>
              <a:ext cx="658962" cy="67181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Local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95116042-86EA-4F07-A9BE-2C2B93CE4A2A}"/>
              </a:ext>
            </a:extLst>
          </p:cNvPr>
          <p:cNvSpPr/>
          <p:nvPr userDrawn="1"/>
        </p:nvSpPr>
        <p:spPr>
          <a:xfrm rot="10800000">
            <a:off x="7032292" y="1874196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E75DE429-C9A8-4856-A763-C5A080CD3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>
                <a:latin typeface="+mj-ea"/>
                <a:ea typeface="+mj-ea"/>
              </a:defRPr>
            </a:lvl1pPr>
          </a:lstStyle>
          <a:p>
            <a:r>
              <a:rPr lang="en-US" altLang="ko-KR" dirty="0"/>
              <a:t>[Back-up] </a:t>
            </a: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18" name="내용 개체 틀 2">
            <a:extLst>
              <a:ext uri="{FF2B5EF4-FFF2-40B4-BE49-F238E27FC236}">
                <a16:creationId xmlns:a16="http://schemas.microsoft.com/office/drawing/2014/main" id="{F2FE44A6-6E7C-4EF5-808B-9A5E7366B9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20" name="부제목 2">
            <a:extLst>
              <a:ext uri="{FF2B5EF4-FFF2-40B4-BE49-F238E27FC236}">
                <a16:creationId xmlns:a16="http://schemas.microsoft.com/office/drawing/2014/main" id="{28F4FA79-AC92-4C10-BE37-89A1C4C0B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025" y="592566"/>
            <a:ext cx="9502104" cy="45455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583D3C6-638D-429C-AA03-E2B2A2D9EBE9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17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5393D78C-79C8-4013-A3AC-577B96D3E3A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7B76A867-F2AB-46C5-A600-F4430695B2DD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2663723-6839-4DB4-8C40-CCEACC0D3181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561465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아키텍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>
                <a:latin typeface="+mj-ea"/>
                <a:ea typeface="+mj-ea"/>
              </a:defRPr>
            </a:lvl1pPr>
          </a:lstStyle>
          <a:p>
            <a:r>
              <a:rPr lang="en-US" altLang="ko-KR" dirty="0"/>
              <a:t>[Back-up] </a:t>
            </a: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사각형: 둥근 모서리 17"/>
          <p:cNvSpPr/>
          <p:nvPr userDrawn="1"/>
        </p:nvSpPr>
        <p:spPr>
          <a:xfrm>
            <a:off x="200025" y="6347279"/>
            <a:ext cx="8585079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0" name="Picture 2" descr="sk 주식회사 c&amp;c 벡터에 대한 이미지 검색결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92092" y="124553"/>
            <a:ext cx="4610037" cy="3516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 lang="ko-KR" altLang="en-US" sz="1200" dirty="0">
                <a:latin typeface="+mj-ea"/>
                <a:ea typeface="+mj-ea"/>
              </a:defRPr>
            </a:lvl1pPr>
          </a:lstStyle>
          <a:p>
            <a:pPr marL="0" lvl="0" indent="0" algn="r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07992D-985B-4670-8CB3-4E5DCAAA84E8}"/>
              </a:ext>
            </a:extLst>
          </p:cNvPr>
          <p:cNvSpPr/>
          <p:nvPr userDrawn="1"/>
        </p:nvSpPr>
        <p:spPr>
          <a:xfrm>
            <a:off x="266595" y="6418534"/>
            <a:ext cx="3748320" cy="250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tabLst>
                <a:tab pos="90488" algn="l"/>
              </a:tabLst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[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범례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]      #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연계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Workflow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순서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FCAAB1-9F4F-4D8E-BF20-1A50520E01C0}"/>
              </a:ext>
            </a:extLst>
          </p:cNvPr>
          <p:cNvGrpSpPr/>
          <p:nvPr userDrawn="1"/>
        </p:nvGrpSpPr>
        <p:grpSpPr>
          <a:xfrm>
            <a:off x="258276" y="712495"/>
            <a:ext cx="9443853" cy="5592489"/>
            <a:chOff x="258276" y="712609"/>
            <a:chExt cx="9443853" cy="55989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6CB79E3-5C5D-4447-A423-93E04F6DD718}"/>
                </a:ext>
              </a:extLst>
            </p:cNvPr>
            <p:cNvSpPr/>
            <p:nvPr userDrawn="1"/>
          </p:nvSpPr>
          <p:spPr>
            <a:xfrm>
              <a:off x="266595" y="712609"/>
              <a:ext cx="1458406" cy="38910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lnSpc>
                  <a:spcPct val="80000"/>
                </a:lnSpc>
                <a:tabLst>
                  <a:tab pos="90488" algn="l"/>
                </a:tabLst>
              </a:pPr>
              <a:r>
                <a:rPr lang="en-US" altLang="ko-KR" sz="1050" b="0" u="sng" dirty="0">
                  <a:solidFill>
                    <a:schemeClr val="tx1"/>
                  </a:solidFill>
                  <a:latin typeface="+mj-ea"/>
                  <a:ea typeface="+mj-ea"/>
                </a:rPr>
                <a:t>User</a:t>
              </a:r>
            </a:p>
            <a:p>
              <a:pPr>
                <a:lnSpc>
                  <a:spcPct val="80000"/>
                </a:lnSpc>
                <a:tabLst>
                  <a:tab pos="90488" algn="l"/>
                </a:tabLst>
              </a:pPr>
              <a:r>
                <a:rPr lang="en-US" altLang="ko-KR" sz="1050" b="0" u="sng" dirty="0">
                  <a:solidFill>
                    <a:schemeClr val="tx1"/>
                  </a:solidFill>
                  <a:latin typeface="+mj-ea"/>
                  <a:ea typeface="+mj-ea"/>
                </a:rPr>
                <a:t>Layer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CA17856-2056-44F6-9C07-EB0F112DBACB}"/>
                </a:ext>
              </a:extLst>
            </p:cNvPr>
            <p:cNvGrpSpPr/>
            <p:nvPr userDrawn="1"/>
          </p:nvGrpSpPr>
          <p:grpSpPr>
            <a:xfrm>
              <a:off x="258276" y="1456916"/>
              <a:ext cx="1466725" cy="881190"/>
              <a:chOff x="258276" y="1745516"/>
              <a:chExt cx="1485465" cy="920832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C0D8E2F6-DB4A-4EF1-A122-8B793CE5219D}"/>
                  </a:ext>
                </a:extLst>
              </p:cNvPr>
              <p:cNvSpPr/>
              <p:nvPr/>
            </p:nvSpPr>
            <p:spPr>
              <a:xfrm>
                <a:off x="266701" y="1745516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Application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71B7D0C3-152F-4194-AFDA-D0EE3A37FF52}"/>
                  </a:ext>
                </a:extLst>
              </p:cNvPr>
              <p:cNvSpPr/>
              <p:nvPr/>
            </p:nvSpPr>
            <p:spPr>
              <a:xfrm>
                <a:off x="258276" y="2113317"/>
                <a:ext cx="1485465" cy="5530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Application Server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RDBMS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smartFX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, </a:t>
                </a:r>
                <a:r>
                  <a:rPr lang="en-US" altLang="ko-KR" sz="90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smartTAS</a:t>
                </a:r>
                <a:endPara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506D527-89BA-4EC5-BD71-61E28AB6BC13}"/>
                </a:ext>
              </a:extLst>
            </p:cNvPr>
            <p:cNvGrpSpPr/>
            <p:nvPr userDrawn="1"/>
          </p:nvGrpSpPr>
          <p:grpSpPr>
            <a:xfrm>
              <a:off x="258276" y="2993204"/>
              <a:ext cx="1466725" cy="799809"/>
              <a:chOff x="258276" y="3169610"/>
              <a:chExt cx="1485465" cy="835790"/>
            </a:xfrm>
          </p:grpSpPr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483AD9C9-D5B2-43DC-9F1E-FD8B9DFE4AE3}"/>
                  </a:ext>
                </a:extLst>
              </p:cNvPr>
              <p:cNvSpPr/>
              <p:nvPr/>
            </p:nvSpPr>
            <p:spPr>
              <a:xfrm>
                <a:off x="266701" y="3169610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Analysis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E1852F14-4C31-40D3-BE81-FDCA19421A6F}"/>
                  </a:ext>
                </a:extLst>
              </p:cNvPr>
              <p:cNvSpPr/>
              <p:nvPr/>
            </p:nvSpPr>
            <p:spPr>
              <a:xfrm>
                <a:off x="258276" y="3576977"/>
                <a:ext cx="1485465" cy="428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Spark (</a:t>
                </a:r>
                <a:r>
                  <a:rPr lang="en-US" altLang="ko-KR" sz="90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MLlib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R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1697FA5-DDE6-40EE-9B29-9CAAA5BA4691}"/>
                </a:ext>
              </a:extLst>
            </p:cNvPr>
            <p:cNvGrpSpPr/>
            <p:nvPr userDrawn="1"/>
          </p:nvGrpSpPr>
          <p:grpSpPr>
            <a:xfrm>
              <a:off x="258276" y="4310549"/>
              <a:ext cx="1475872" cy="916094"/>
              <a:chOff x="258276" y="4870692"/>
              <a:chExt cx="1494729" cy="957306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223B95B1-7E15-4255-B470-A0E0D4DD7294}"/>
                  </a:ext>
                </a:extLst>
              </p:cNvPr>
              <p:cNvSpPr/>
              <p:nvPr/>
            </p:nvSpPr>
            <p:spPr>
              <a:xfrm>
                <a:off x="275965" y="4870692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Data Processing Layer</a:t>
                </a:r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A929AD82-6442-4C83-A76A-4905AEFE00DD}"/>
                  </a:ext>
                </a:extLst>
              </p:cNvPr>
              <p:cNvSpPr/>
              <p:nvPr/>
            </p:nvSpPr>
            <p:spPr>
              <a:xfrm>
                <a:off x="258276" y="5277204"/>
                <a:ext cx="1485465" cy="5507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Spark (RDD)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NoSQL (</a:t>
                </a:r>
                <a:r>
                  <a:rPr lang="en-US" altLang="ko-KR" sz="90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Hbase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HIVE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252915F-3891-489C-B2BF-3BC855B2E75A}"/>
                </a:ext>
              </a:extLst>
            </p:cNvPr>
            <p:cNvGrpSpPr/>
            <p:nvPr userDrawn="1"/>
          </p:nvGrpSpPr>
          <p:grpSpPr>
            <a:xfrm>
              <a:off x="258276" y="5475504"/>
              <a:ext cx="1466725" cy="609458"/>
              <a:chOff x="258276" y="6079856"/>
              <a:chExt cx="1485465" cy="636876"/>
            </a:xfrm>
          </p:grpSpPr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98942226-F095-499E-812D-5FB162DEF5BF}"/>
                  </a:ext>
                </a:extLst>
              </p:cNvPr>
              <p:cNvSpPr/>
              <p:nvPr/>
            </p:nvSpPr>
            <p:spPr>
              <a:xfrm>
                <a:off x="266701" y="6079856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Storage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05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6337D18F-3C68-4DEB-8BEF-F7FD64A929E0}"/>
                  </a:ext>
                </a:extLst>
              </p:cNvPr>
              <p:cNvSpPr/>
              <p:nvPr/>
            </p:nvSpPr>
            <p:spPr>
              <a:xfrm>
                <a:off x="258276" y="6483556"/>
                <a:ext cx="1485465" cy="2331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HDFS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1AFA6A7-9255-49FA-9609-EF7279C0C728}"/>
                </a:ext>
              </a:extLst>
            </p:cNvPr>
            <p:cNvGrpSpPr/>
            <p:nvPr userDrawn="1"/>
          </p:nvGrpSpPr>
          <p:grpSpPr>
            <a:xfrm>
              <a:off x="1458196" y="2710776"/>
              <a:ext cx="5481354" cy="1356310"/>
              <a:chOff x="1473526" y="3237561"/>
              <a:chExt cx="6113137" cy="1417326"/>
            </a:xfrm>
          </p:grpSpPr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3FD9C7EF-4B77-4B79-9C15-3C41A27DF934}"/>
                  </a:ext>
                </a:extLst>
              </p:cNvPr>
              <p:cNvSpPr/>
              <p:nvPr/>
            </p:nvSpPr>
            <p:spPr>
              <a:xfrm>
                <a:off x="1473526" y="3237561"/>
                <a:ext cx="6113137" cy="141354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100" b="0" dirty="0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AF5A3BD2-99AC-4505-8E38-5BB41FB0262D}"/>
                  </a:ext>
                </a:extLst>
              </p:cNvPr>
              <p:cNvSpPr/>
              <p:nvPr/>
            </p:nvSpPr>
            <p:spPr>
              <a:xfrm>
                <a:off x="1554905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 불량 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유형 자동 분류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D079398B-5A31-4AA4-B1DA-FFD5B2B6B7F9}"/>
                  </a:ext>
                </a:extLst>
              </p:cNvPr>
              <p:cNvSpPr/>
              <p:nvPr/>
            </p:nvSpPr>
            <p:spPr>
              <a:xfrm>
                <a:off x="3087136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저수율 공정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/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장비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자동 탐색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3299A38-6467-4575-88F6-B59BB40B97CD}"/>
                  </a:ext>
                </a:extLst>
              </p:cNvPr>
              <p:cNvSpPr/>
              <p:nvPr/>
            </p:nvSpPr>
            <p:spPr>
              <a:xfrm>
                <a:off x="4619367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불량원인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 Para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자동 탐색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FF233C5A-C58C-4746-B2AB-84E589B05135}"/>
                  </a:ext>
                </a:extLst>
              </p:cNvPr>
              <p:cNvSpPr/>
              <p:nvPr/>
            </p:nvSpPr>
            <p:spPr>
              <a:xfrm>
                <a:off x="6151598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공정 間 연계 </a:t>
                </a:r>
                <a:endParaRPr lang="en-US" altLang="ko-KR" sz="9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모델을 통한</a:t>
                </a:r>
                <a:endParaRPr lang="en-US" altLang="ko-KR" sz="9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 </a:t>
                </a:r>
                <a:r>
                  <a:rPr lang="en-US" altLang="ko-KR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Fault </a:t>
                </a: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탐지</a:t>
                </a:r>
                <a:endParaRPr lang="en-US" altLang="ko-KR" sz="9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</p:txBody>
          </p: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DC28028-4828-4216-A7F5-B8ED0E7865FC}"/>
                  </a:ext>
                </a:extLst>
              </p:cNvPr>
              <p:cNvSpPr/>
              <p:nvPr/>
            </p:nvSpPr>
            <p:spPr>
              <a:xfrm>
                <a:off x="3039374" y="4106503"/>
                <a:ext cx="1226452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Decision Tree</a:t>
                </a:r>
                <a:endParaRPr lang="ko-KR" altLang="en-US" sz="90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F6642310-9453-4D13-B46B-CC6D379BCD8B}"/>
                  </a:ext>
                </a:extLst>
              </p:cNvPr>
              <p:cNvSpPr/>
              <p:nvPr/>
            </p:nvSpPr>
            <p:spPr>
              <a:xfrm>
                <a:off x="1503909" y="4106503"/>
                <a:ext cx="1212904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Decision Tree</a:t>
                </a:r>
                <a:endParaRPr lang="ko-KR" altLang="en-US" sz="90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32F1A645-CFA4-4EC3-97B0-1496724F3D77}"/>
                  </a:ext>
                </a:extLst>
              </p:cNvPr>
              <p:cNvSpPr/>
              <p:nvPr/>
            </p:nvSpPr>
            <p:spPr>
              <a:xfrm>
                <a:off x="6263708" y="4102725"/>
                <a:ext cx="1179872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Correlation,</a:t>
                </a:r>
              </a:p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T-test</a:t>
                </a:r>
                <a:endParaRPr lang="ko-KR" altLang="en-US" sz="90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A72EFD1-47CB-4076-9A9E-303F2D5BB2BF}"/>
                  </a:ext>
                </a:extLst>
              </p:cNvPr>
              <p:cNvSpPr/>
              <p:nvPr/>
            </p:nvSpPr>
            <p:spPr>
              <a:xfrm>
                <a:off x="4530095" y="4106503"/>
                <a:ext cx="1733613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Random Forest,</a:t>
                </a:r>
                <a:b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</a:b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LASSO, SVM-RFE 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변수</a:t>
                </a:r>
                <a:b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</a:b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중요도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 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종합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Ranking</a:t>
                </a:r>
                <a:endParaRPr lang="ko-KR" altLang="en-US" sz="90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1B98A23-81A0-4745-A5AE-CBB9671510FF}"/>
                  </a:ext>
                </a:extLst>
              </p:cNvPr>
              <p:cNvSpPr/>
              <p:nvPr/>
            </p:nvSpPr>
            <p:spPr>
              <a:xfrm>
                <a:off x="1473526" y="3245548"/>
                <a:ext cx="5185705" cy="22752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통계 및 기계학습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5181F3B-4EF5-4600-B343-919D136CAFB7}"/>
                </a:ext>
              </a:extLst>
            </p:cNvPr>
            <p:cNvGrpSpPr/>
            <p:nvPr userDrawn="1"/>
          </p:nvGrpSpPr>
          <p:grpSpPr>
            <a:xfrm>
              <a:off x="1458196" y="4333043"/>
              <a:ext cx="5481354" cy="864995"/>
              <a:chOff x="1473526" y="5166692"/>
              <a:chExt cx="6113137" cy="903908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F545780-8D83-48FB-83C5-B9EDC06583E3}"/>
                  </a:ext>
                </a:extLst>
              </p:cNvPr>
              <p:cNvSpPr/>
              <p:nvPr/>
            </p:nvSpPr>
            <p:spPr>
              <a:xfrm>
                <a:off x="1473526" y="5175294"/>
                <a:ext cx="6113137" cy="895306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100" b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281B3EBD-FE98-4A33-87DB-A4F5FDCB5E9C}"/>
                  </a:ext>
                </a:extLst>
              </p:cNvPr>
              <p:cNvSpPr/>
              <p:nvPr/>
            </p:nvSpPr>
            <p:spPr>
              <a:xfrm>
                <a:off x="1546073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 불량 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유형 분류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(100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여 개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Features)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45A3FEBB-701C-4C11-B3B1-21F1E5236B79}"/>
                  </a:ext>
                </a:extLst>
              </p:cNvPr>
              <p:cNvSpPr/>
              <p:nvPr/>
            </p:nvSpPr>
            <p:spPr>
              <a:xfrm>
                <a:off x="3087135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공정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/</a:t>
                </a: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장비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분석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30ECA701-3725-4557-8A92-0DFBE7A99C9A}"/>
                  </a:ext>
                </a:extLst>
              </p:cNvPr>
              <p:cNvSpPr/>
              <p:nvPr/>
            </p:nvSpPr>
            <p:spPr>
              <a:xfrm>
                <a:off x="4619366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Para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맑은 고딕"/>
                  </a:rPr>
                  <a:t>분석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A2DB9BA-C6A3-432C-8040-66176CB26A35}"/>
                  </a:ext>
                </a:extLst>
              </p:cNvPr>
              <p:cNvSpPr/>
              <p:nvPr/>
            </p:nvSpPr>
            <p:spPr>
              <a:xfrm>
                <a:off x="6147817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연계 공정</a:t>
                </a:r>
                <a:endParaRPr lang="en-US" altLang="ko-KR" sz="9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Response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모니터링 </a:t>
                </a:r>
                <a:r>
                  <a:rPr lang="en-US" altLang="ko-KR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0A685090-9891-4261-B277-E1FD7F6941CF}"/>
                  </a:ext>
                </a:extLst>
              </p:cNvPr>
              <p:cNvSpPr/>
              <p:nvPr/>
            </p:nvSpPr>
            <p:spPr>
              <a:xfrm>
                <a:off x="1473526" y="5166692"/>
                <a:ext cx="5185705" cy="28130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</a:pPr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분석용 </a:t>
                </a:r>
                <a:r>
                  <a:rPr lang="en-US" altLang="ko-KR" sz="900" b="0" dirty="0">
                    <a:solidFill>
                      <a:schemeClr val="tx1"/>
                    </a:solidFill>
                    <a:latin typeface="+mj-ea"/>
                  </a:rPr>
                  <a:t>Data </a:t>
                </a:r>
                <a:r>
                  <a:rPr lang="en-US" altLang="ko-KR" sz="900" b="0" i="1" dirty="0">
                    <a:solidFill>
                      <a:schemeClr val="tx1"/>
                    </a:solidFill>
                    <a:latin typeface="+mj-ea"/>
                  </a:rPr>
                  <a:t>(FAB, TECH &amp; LOT_CD, </a:t>
                </a:r>
                <a:r>
                  <a:rPr lang="ko-KR" altLang="en-US" sz="900" b="0" i="1" dirty="0">
                    <a:solidFill>
                      <a:schemeClr val="tx1"/>
                    </a:solidFill>
                    <a:latin typeface="+mj-ea"/>
                  </a:rPr>
                  <a:t>불량유형</a:t>
                </a:r>
                <a:r>
                  <a:rPr lang="en-US" altLang="ko-KR" sz="900" b="0" i="1" dirty="0">
                    <a:solidFill>
                      <a:schemeClr val="tx1"/>
                    </a:solidFill>
                    <a:latin typeface="+mj-ea"/>
                  </a:rPr>
                  <a:t>, Batch Period </a:t>
                </a:r>
                <a:r>
                  <a:rPr lang="ko-KR" altLang="en-US" sz="900" b="0" i="1" dirty="0">
                    <a:solidFill>
                      <a:schemeClr val="tx1"/>
                    </a:solidFill>
                    <a:latin typeface="+mj-ea"/>
                  </a:rPr>
                  <a:t>별</a:t>
                </a:r>
                <a:r>
                  <a:rPr lang="en-US" altLang="ko-KR" sz="900" b="0" i="1" dirty="0">
                    <a:solidFill>
                      <a:schemeClr val="tx1"/>
                    </a:solidFill>
                    <a:latin typeface="+mj-ea"/>
                  </a:rPr>
                  <a:t>)</a:t>
                </a:r>
                <a:endParaRPr lang="ko-KR" altLang="en-US" sz="900" b="0" i="1" dirty="0">
                  <a:solidFill>
                    <a:schemeClr val="tx1"/>
                  </a:solidFill>
                  <a:latin typeface="+mj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B4A3453-D352-4FCF-93DC-6EA93D0F988F}"/>
                </a:ext>
              </a:extLst>
            </p:cNvPr>
            <p:cNvGrpSpPr/>
            <p:nvPr userDrawn="1"/>
          </p:nvGrpSpPr>
          <p:grpSpPr>
            <a:xfrm>
              <a:off x="1458196" y="5488303"/>
              <a:ext cx="5481354" cy="509353"/>
              <a:chOff x="1473526" y="6416220"/>
              <a:chExt cx="6113137" cy="532267"/>
            </a:xfrm>
          </p:grpSpPr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42B0A01A-C29A-47C5-8A7D-2A981530AA6F}"/>
                  </a:ext>
                </a:extLst>
              </p:cNvPr>
              <p:cNvSpPr/>
              <p:nvPr/>
            </p:nvSpPr>
            <p:spPr>
              <a:xfrm>
                <a:off x="1473526" y="6416220"/>
                <a:ext cx="6113137" cy="53226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100" b="0" dirty="0"/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968C9E25-023F-46C8-9292-C27FE8FD2CA8}"/>
                  </a:ext>
                </a:extLst>
              </p:cNvPr>
              <p:cNvSpPr/>
              <p:nvPr/>
            </p:nvSpPr>
            <p:spPr>
              <a:xfrm>
                <a:off x="15407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Probe Test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PKG Test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720B07A4-C868-4F48-9EAE-9B9D5FAEA9A0}"/>
                  </a:ext>
                </a:extLst>
              </p:cNvPr>
              <p:cNvSpPr/>
              <p:nvPr/>
            </p:nvSpPr>
            <p:spPr>
              <a:xfrm>
                <a:off x="25644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bg1">
                        <a:lumMod val="50000"/>
                      </a:schemeClr>
                    </a:solidFill>
                    <a:latin typeface="맑은 고딕"/>
                  </a:rPr>
                  <a:t>FDC Trace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bg1">
                        <a:lumMod val="50000"/>
                      </a:schemeClr>
                    </a:solidFill>
                    <a:latin typeface="맑은 고딕"/>
                  </a:rPr>
                  <a:t>Raw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BD3DE2E4-1869-448E-9881-A1D3DE215D31}"/>
                  </a:ext>
                </a:extLst>
              </p:cNvPr>
              <p:cNvSpPr/>
              <p:nvPr/>
            </p:nvSpPr>
            <p:spPr>
              <a:xfrm>
                <a:off x="46118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Event/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900" b="0" dirty="0" err="1">
                    <a:solidFill>
                      <a:schemeClr val="tx1"/>
                    </a:solidFill>
                    <a:latin typeface="맑은 고딕"/>
                  </a:rPr>
                  <a:t>변경점</a:t>
                </a:r>
                <a:endParaRPr lang="en-US" altLang="ko-KR" sz="9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7BB2E1EA-0B2D-4D2B-8D91-ACABE705C972}"/>
                  </a:ext>
                </a:extLst>
              </p:cNvPr>
              <p:cNvSpPr/>
              <p:nvPr/>
            </p:nvSpPr>
            <p:spPr>
              <a:xfrm>
                <a:off x="6659231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Response,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Defect, EPM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B4F4684E-C8A3-429C-9E53-BCB1A35C44E8}"/>
                  </a:ext>
                </a:extLst>
              </p:cNvPr>
              <p:cNvSpPr/>
              <p:nvPr/>
            </p:nvSpPr>
            <p:spPr>
              <a:xfrm>
                <a:off x="35881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FDC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Summary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F4AE2775-1147-4F45-AE91-A5772CB1B1F8}"/>
                  </a:ext>
                </a:extLst>
              </p:cNvPr>
              <p:cNvSpPr/>
              <p:nvPr/>
            </p:nvSpPr>
            <p:spPr>
              <a:xfrm>
                <a:off x="56355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Process &amp;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900" b="0" dirty="0">
                    <a:solidFill>
                      <a:schemeClr val="tx1"/>
                    </a:solidFill>
                    <a:latin typeface="맑은 고딕"/>
                  </a:rPr>
                  <a:t>Delay Time</a:t>
                </a: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8A8987D-E874-44AC-9559-C60C0D2E7B2F}"/>
                </a:ext>
              </a:extLst>
            </p:cNvPr>
            <p:cNvGrpSpPr/>
            <p:nvPr userDrawn="1"/>
          </p:nvGrpSpPr>
          <p:grpSpPr>
            <a:xfrm>
              <a:off x="7787540" y="1343697"/>
              <a:ext cx="1914589" cy="946032"/>
              <a:chOff x="7883740" y="1739220"/>
              <a:chExt cx="1939051" cy="1087450"/>
            </a:xfrm>
          </p:grpSpPr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EEE5FB6E-FD61-4FAA-9622-5C0EDC22D933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08745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050" b="0"/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3C1919FF-CCE6-4870-887A-2EF0F347976A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Master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0AC8331-4C1B-4A30-9543-0F2FBE39E41F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User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정보 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(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접속 인증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,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권한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)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899CC9E-7015-455A-A9C2-D006A8A1B5B7}"/>
                </a:ext>
              </a:extLst>
            </p:cNvPr>
            <p:cNvGrpSpPr/>
            <p:nvPr userDrawn="1"/>
          </p:nvGrpSpPr>
          <p:grpSpPr>
            <a:xfrm>
              <a:off x="7773808" y="2458899"/>
              <a:ext cx="1914589" cy="1096659"/>
              <a:chOff x="7869832" y="3328928"/>
              <a:chExt cx="1939051" cy="1260593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9F4BAED7-74C6-4E34-B548-3ECC565F7793}"/>
                  </a:ext>
                </a:extLst>
              </p:cNvPr>
              <p:cNvSpPr/>
              <p:nvPr/>
            </p:nvSpPr>
            <p:spPr>
              <a:xfrm>
                <a:off x="7869832" y="3328928"/>
                <a:ext cx="1939051" cy="126059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050" b="0"/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37DCEB1F-F3DD-4A0D-8156-5DC60D19558C}"/>
                  </a:ext>
                </a:extLst>
              </p:cNvPr>
              <p:cNvSpPr/>
              <p:nvPr/>
            </p:nvSpPr>
            <p:spPr>
              <a:xfrm>
                <a:off x="7955440" y="3384288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Algorithm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매개변수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설정 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DF9BB557-D6B7-49F9-9CF7-34375FACF4B0}"/>
                  </a:ext>
                </a:extLst>
              </p:cNvPr>
              <p:cNvSpPr/>
              <p:nvPr/>
            </p:nvSpPr>
            <p:spPr>
              <a:xfrm>
                <a:off x="7955440" y="3920147"/>
                <a:ext cx="1795649" cy="609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Rule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en-US" altLang="ko-KR" sz="1000" b="0" dirty="0">
                    <a:solidFill>
                      <a:schemeClr val="tx1"/>
                    </a:solidFill>
                    <a:latin typeface="맑은 고딕"/>
                  </a:rPr>
                  <a:t>(</a:t>
                </a:r>
                <a:r>
                  <a:rPr lang="ko-KR" altLang="en-US" sz="100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맑은 고딕"/>
                  </a:rPr>
                  <a:t> 불량유형 분류</a:t>
                </a:r>
                <a:r>
                  <a:rPr lang="en-US" altLang="ko-KR" sz="1000" b="0" dirty="0">
                    <a:solidFill>
                      <a:schemeClr val="tx1"/>
                    </a:solidFill>
                    <a:latin typeface="맑은 고딕"/>
                  </a:rPr>
                  <a:t>,</a:t>
                </a:r>
              </a:p>
              <a:p>
                <a:pPr algn="ctr"/>
                <a:r>
                  <a:rPr lang="ko-KR" altLang="en-US" sz="1000" b="0" dirty="0">
                    <a:solidFill>
                      <a:schemeClr val="tx1"/>
                    </a:solidFill>
                    <a:latin typeface="맑은 고딕"/>
                  </a:rPr>
                  <a:t>연계공정 모니터링 </a:t>
                </a:r>
                <a:r>
                  <a:rPr lang="en-US" altLang="ko-KR" sz="1000" b="0" dirty="0">
                    <a:solidFill>
                      <a:schemeClr val="tx1"/>
                    </a:solidFill>
                    <a:latin typeface="맑은 고딕"/>
                  </a:rPr>
                  <a:t>Spec)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5C0BCB-BF5D-4B9B-9B93-32F564C69D8F}"/>
                </a:ext>
              </a:extLst>
            </p:cNvPr>
            <p:cNvGrpSpPr/>
            <p:nvPr userDrawn="1"/>
          </p:nvGrpSpPr>
          <p:grpSpPr>
            <a:xfrm>
              <a:off x="7787540" y="3724728"/>
              <a:ext cx="1914589" cy="961473"/>
              <a:chOff x="7883740" y="1739220"/>
              <a:chExt cx="1939051" cy="1105200"/>
            </a:xfrm>
          </p:grpSpPr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14BF7414-A7FC-41B3-831B-4F185DE7BB4E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1052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050" b="0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60DAD90A-4822-4775-925E-2DB8FACA2C99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Workflow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6F294067-540D-4751-9B9C-4FAF754DB02C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Batch Schedule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D92693E-5141-482C-BC11-A8CBC828FFB8}"/>
                </a:ext>
              </a:extLst>
            </p:cNvPr>
            <p:cNvGrpSpPr/>
            <p:nvPr userDrawn="1"/>
          </p:nvGrpSpPr>
          <p:grpSpPr>
            <a:xfrm>
              <a:off x="7787540" y="4855372"/>
              <a:ext cx="1914589" cy="1430138"/>
              <a:chOff x="7883740" y="1739220"/>
              <a:chExt cx="1939051" cy="1643924"/>
            </a:xfrm>
          </p:grpSpPr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8894701A-BD4A-4D42-8D23-9F6CC18DBCCB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64392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050" b="0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0F220C7F-E414-4E59-B445-E0DAE3755D92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Workflow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75751D07-3BB5-43B9-80D9-16AED8A766A9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Batch Schedule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104F796-8A9F-47A9-B9FB-0A78902483CC}"/>
                  </a:ext>
                </a:extLst>
              </p:cNvPr>
              <p:cNvSpPr/>
              <p:nvPr/>
            </p:nvSpPr>
            <p:spPr>
              <a:xfrm>
                <a:off x="7955440" y="2870027"/>
                <a:ext cx="1795649" cy="4659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Hadoop Provisioning/</a:t>
                </a:r>
              </a:p>
              <a:p>
                <a:pPr algn="ctr"/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Monitoring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D898532-4709-4C25-A283-EE00975B9767}"/>
                </a:ext>
              </a:extLst>
            </p:cNvPr>
            <p:cNvSpPr/>
            <p:nvPr userDrawn="1"/>
          </p:nvSpPr>
          <p:spPr>
            <a:xfrm>
              <a:off x="7858335" y="786099"/>
              <a:ext cx="1830061" cy="5696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en-US" altLang="ko-KR" sz="1050" b="0" u="sng" dirty="0">
                  <a:solidFill>
                    <a:schemeClr val="tx1"/>
                  </a:solidFill>
                  <a:latin typeface="+mj-ea"/>
                  <a:ea typeface="+mj-ea"/>
                </a:rPr>
                <a:t>Management Layer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CE47AAF-C246-4F71-93E0-2BF61EAE1D7F}"/>
                </a:ext>
              </a:extLst>
            </p:cNvPr>
            <p:cNvGrpSpPr/>
            <p:nvPr userDrawn="1"/>
          </p:nvGrpSpPr>
          <p:grpSpPr>
            <a:xfrm>
              <a:off x="1458196" y="1341668"/>
              <a:ext cx="5481354" cy="1103151"/>
              <a:chOff x="1473526" y="1739512"/>
              <a:chExt cx="6113137" cy="1152778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863515E4-F786-4DE6-9542-054615673D04}"/>
                  </a:ext>
                </a:extLst>
              </p:cNvPr>
              <p:cNvGrpSpPr/>
              <p:nvPr/>
            </p:nvGrpSpPr>
            <p:grpSpPr>
              <a:xfrm>
                <a:off x="1473526" y="1739512"/>
                <a:ext cx="6113137" cy="1152778"/>
                <a:chOff x="1473526" y="1739512"/>
                <a:chExt cx="6113137" cy="1152778"/>
              </a:xfrm>
            </p:grpSpPr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C40C02C3-7C0F-4D86-877E-F22CA146754D}"/>
                    </a:ext>
                  </a:extLst>
                </p:cNvPr>
                <p:cNvSpPr/>
                <p:nvPr/>
              </p:nvSpPr>
              <p:spPr>
                <a:xfrm>
                  <a:off x="1473526" y="1739512"/>
                  <a:ext cx="6113137" cy="115277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b="0"/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5F0C0C7B-1BE1-4C3E-82AB-CB2F0B191D73}"/>
                    </a:ext>
                  </a:extLst>
                </p:cNvPr>
                <p:cNvSpPr/>
                <p:nvPr/>
              </p:nvSpPr>
              <p:spPr>
                <a:xfrm>
                  <a:off x="1546073" y="2360685"/>
                  <a:ext cx="196987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0" dirty="0">
                      <a:solidFill>
                        <a:schemeClr val="tx1"/>
                      </a:solidFill>
                      <a:latin typeface="맑은 고딕"/>
                    </a:rPr>
                    <a:t>Visualization</a:t>
                  </a: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13F02E5B-5CBD-4509-8D82-23DA08F02EEB}"/>
                    </a:ext>
                  </a:extLst>
                </p:cNvPr>
                <p:cNvSpPr/>
                <p:nvPr/>
              </p:nvSpPr>
              <p:spPr>
                <a:xfrm>
                  <a:off x="1540733" y="1798489"/>
                  <a:ext cx="197521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0" dirty="0">
                      <a:solidFill>
                        <a:schemeClr val="tx1"/>
                      </a:solidFill>
                      <a:latin typeface="맑은 고딕"/>
                    </a:rPr>
                    <a:t>Alarm/</a:t>
                  </a:r>
                  <a:r>
                    <a:rPr lang="en-US" altLang="ko-KR" sz="900" b="0" dirty="0">
                      <a:solidFill>
                        <a:schemeClr val="tx1"/>
                      </a:solidFill>
                      <a:latin typeface="맑은 고딕"/>
                    </a:rPr>
                    <a:t>Notification</a:t>
                  </a:r>
                </a:p>
                <a:p>
                  <a:pPr algn="ctr"/>
                  <a:r>
                    <a:rPr lang="en-US" altLang="ko-KR" sz="900" b="0" dirty="0">
                      <a:solidFill>
                        <a:schemeClr val="tx1"/>
                      </a:solidFill>
                      <a:latin typeface="맑은 고딕"/>
                    </a:rPr>
                    <a:t>(E-mail, SMS, Dashboard)</a:t>
                  </a: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EBAF9818-4930-43C4-9510-E6162E00D394}"/>
                    </a:ext>
                  </a:extLst>
                </p:cNvPr>
                <p:cNvSpPr/>
                <p:nvPr/>
              </p:nvSpPr>
              <p:spPr>
                <a:xfrm>
                  <a:off x="3910512" y="1787377"/>
                  <a:ext cx="197521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0" dirty="0">
                      <a:solidFill>
                        <a:schemeClr val="tx1"/>
                      </a:solidFill>
                      <a:latin typeface="맑은 고딕"/>
                    </a:rPr>
                    <a:t>SmartTAS</a:t>
                  </a:r>
                </a:p>
                <a:p>
                  <a:pPr algn="ctr"/>
                  <a:r>
                    <a:rPr lang="ko-KR" altLang="en-US" sz="900" b="0" dirty="0">
                      <a:solidFill>
                        <a:schemeClr val="tx1"/>
                      </a:solidFill>
                      <a:latin typeface="맑은 고딕"/>
                    </a:rPr>
                    <a:t>(조회</a:t>
                  </a:r>
                  <a:r>
                    <a:rPr lang="en-US" altLang="ko-KR" sz="900" b="0" dirty="0">
                      <a:solidFill>
                        <a:schemeClr val="tx1"/>
                      </a:solidFill>
                      <a:latin typeface="맑은 고딕"/>
                    </a:rPr>
                    <a:t>,</a:t>
                  </a:r>
                  <a:r>
                    <a:rPr lang="ko-KR" altLang="en-US" sz="900" b="0" dirty="0">
                      <a:solidFill>
                        <a:schemeClr val="tx1"/>
                      </a:solidFill>
                      <a:latin typeface="맑은 고딕"/>
                    </a:rPr>
                    <a:t> Manual 자동 분석</a:t>
                  </a:r>
                  <a:r>
                    <a:rPr lang="en-US" altLang="ko-KR" sz="900" b="0" dirty="0">
                      <a:solidFill>
                        <a:schemeClr val="tx1"/>
                      </a:solidFill>
                      <a:latin typeface="맑은 고딕"/>
                    </a:rPr>
                    <a:t>)</a:t>
                  </a:r>
                </a:p>
              </p:txBody>
            </p:sp>
          </p:grp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90EEB67-591B-48C3-A454-3E2F23FA9A69}"/>
                  </a:ext>
                </a:extLst>
              </p:cNvPr>
              <p:cNvSpPr/>
              <p:nvPr/>
            </p:nvSpPr>
            <p:spPr>
              <a:xfrm>
                <a:off x="5668385" y="2583939"/>
                <a:ext cx="1918278" cy="28504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ko-KR" altLang="en-US" sz="900" b="0" dirty="0">
                    <a:solidFill>
                      <a:schemeClr val="tx1"/>
                    </a:solidFill>
                    <a:latin typeface="+mj-ea"/>
                  </a:rPr>
                  <a:t>분석 결과 및 시각화</a:t>
                </a:r>
              </a:p>
            </p:txBody>
          </p:sp>
        </p:grpSp>
        <p:sp>
          <p:nvSpPr>
            <p:cNvPr id="32" name="원통형 164">
              <a:extLst>
                <a:ext uri="{FF2B5EF4-FFF2-40B4-BE49-F238E27FC236}">
                  <a16:creationId xmlns:a16="http://schemas.microsoft.com/office/drawing/2014/main" id="{E1F8F6E5-4C8C-43AD-A8F9-5E1AF90AA321}"/>
                </a:ext>
              </a:extLst>
            </p:cNvPr>
            <p:cNvSpPr/>
            <p:nvPr userDrawn="1"/>
          </p:nvSpPr>
          <p:spPr>
            <a:xfrm>
              <a:off x="3923989" y="2099865"/>
              <a:ext cx="1113707" cy="413453"/>
            </a:xfrm>
            <a:prstGeom prst="can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rPr>
                <a:t>DB</a:t>
              </a:r>
              <a:endParaRPr lang="ko-KR" altLang="en-US" sz="10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566B25FE-BE6D-47D7-829E-F3CE56CA4A65}"/>
                </a:ext>
              </a:extLst>
            </p:cNvPr>
            <p:cNvCxnSpPr/>
            <p:nvPr userDrawn="1"/>
          </p:nvCxnSpPr>
          <p:spPr>
            <a:xfrm flipH="1" flipV="1">
              <a:off x="2403997" y="1867139"/>
              <a:ext cx="2394" cy="920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59E3815-C9DB-4BC8-BCE3-D1026DDE531B}"/>
                </a:ext>
              </a:extLst>
            </p:cNvPr>
            <p:cNvCxnSpPr/>
            <p:nvPr userDrawn="1"/>
          </p:nvCxnSpPr>
          <p:spPr>
            <a:xfrm flipV="1">
              <a:off x="3289535" y="1611393"/>
              <a:ext cx="353788" cy="4368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E610F2B-40FB-42E4-8F84-5042F136785E}"/>
                </a:ext>
              </a:extLst>
            </p:cNvPr>
            <p:cNvCxnSpPr/>
            <p:nvPr userDrawn="1"/>
          </p:nvCxnSpPr>
          <p:spPr>
            <a:xfrm flipV="1">
              <a:off x="2403997" y="1181331"/>
              <a:ext cx="168995" cy="239884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ABA41456-402E-4212-9766-91788DB911C4}"/>
                </a:ext>
              </a:extLst>
            </p:cNvPr>
            <p:cNvCxnSpPr/>
            <p:nvPr userDrawn="1"/>
          </p:nvCxnSpPr>
          <p:spPr>
            <a:xfrm>
              <a:off x="2958866" y="1048297"/>
              <a:ext cx="684457" cy="364534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CC80F06-6713-40D3-AD40-23CC7C0D85D5}"/>
                </a:ext>
              </a:extLst>
            </p:cNvPr>
            <p:cNvCxnSpPr/>
            <p:nvPr userDrawn="1"/>
          </p:nvCxnSpPr>
          <p:spPr>
            <a:xfrm>
              <a:off x="4566407" y="1070941"/>
              <a:ext cx="0" cy="350274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FB9D3DA-4AEE-49C8-ACB2-FE4FA3A71589}"/>
                </a:ext>
              </a:extLst>
            </p:cNvPr>
            <p:cNvCxnSpPr/>
            <p:nvPr userDrawn="1"/>
          </p:nvCxnSpPr>
          <p:spPr>
            <a:xfrm flipV="1">
              <a:off x="4480842" y="1874252"/>
              <a:ext cx="0" cy="24872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F3321FE0-844A-41F6-9E3F-0862258D0296}"/>
                </a:ext>
              </a:extLst>
            </p:cNvPr>
            <p:cNvCxnSpPr/>
            <p:nvPr userDrawn="1"/>
          </p:nvCxnSpPr>
          <p:spPr>
            <a:xfrm flipH="1">
              <a:off x="3289535" y="2304725"/>
              <a:ext cx="63445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AEE4153-5E02-4D16-AD63-0E132724EF60}"/>
                </a:ext>
              </a:extLst>
            </p:cNvPr>
            <p:cNvCxnSpPr>
              <a:stCxn id="138" idx="0"/>
            </p:cNvCxnSpPr>
            <p:nvPr userDrawn="1"/>
          </p:nvCxnSpPr>
          <p:spPr>
            <a:xfrm flipV="1">
              <a:off x="2136000" y="2463697"/>
              <a:ext cx="1793290" cy="55579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C4B470F-5F01-466C-B741-973B8C34179B}"/>
                </a:ext>
              </a:extLst>
            </p:cNvPr>
            <p:cNvCxnSpPr>
              <a:stCxn id="139" idx="0"/>
            </p:cNvCxnSpPr>
            <p:nvPr userDrawn="1"/>
          </p:nvCxnSpPr>
          <p:spPr>
            <a:xfrm flipV="1">
              <a:off x="3509877" y="2532692"/>
              <a:ext cx="740759" cy="486799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7C42738-E9ED-482F-ABEE-00ECAE3EF687}"/>
                </a:ext>
              </a:extLst>
            </p:cNvPr>
            <p:cNvCxnSpPr>
              <a:stCxn id="140" idx="0"/>
            </p:cNvCxnSpPr>
            <p:nvPr userDrawn="1"/>
          </p:nvCxnSpPr>
          <p:spPr>
            <a:xfrm flipH="1" flipV="1">
              <a:off x="4695781" y="2518382"/>
              <a:ext cx="187973" cy="50111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2DEB1E0-C562-401A-BF87-3D7E8556E082}"/>
                </a:ext>
              </a:extLst>
            </p:cNvPr>
            <p:cNvCxnSpPr/>
            <p:nvPr userDrawn="1"/>
          </p:nvCxnSpPr>
          <p:spPr>
            <a:xfrm flipH="1" flipV="1">
              <a:off x="5028599" y="2486386"/>
              <a:ext cx="1225644" cy="651996"/>
            </a:xfrm>
            <a:prstGeom prst="straightConnector1">
              <a:avLst/>
            </a:prstGeom>
            <a:ln w="12700">
              <a:solidFill>
                <a:schemeClr val="accent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4062C42-F3C8-4D7F-AD11-096E8668A1EE}"/>
                </a:ext>
              </a:extLst>
            </p:cNvPr>
            <p:cNvCxnSpPr>
              <a:stCxn id="132" idx="0"/>
              <a:endCxn id="138" idx="2"/>
            </p:cNvCxnSpPr>
            <p:nvPr userDrawn="1"/>
          </p:nvCxnSpPr>
          <p:spPr>
            <a:xfrm flipV="1">
              <a:off x="2128081" y="3510009"/>
              <a:ext cx="7919" cy="1122339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A193C57B-D278-4B76-B968-09CF8B5987FB}"/>
                </a:ext>
              </a:extLst>
            </p:cNvPr>
            <p:cNvCxnSpPr>
              <a:stCxn id="133" idx="0"/>
              <a:endCxn id="139" idx="2"/>
            </p:cNvCxnSpPr>
            <p:nvPr userDrawn="1"/>
          </p:nvCxnSpPr>
          <p:spPr>
            <a:xfrm flipV="1">
              <a:off x="3509876" y="3510009"/>
              <a:ext cx="1" cy="1122339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808A8F0E-3A27-4A7B-9BD1-5349199B2378}"/>
                </a:ext>
              </a:extLst>
            </p:cNvPr>
            <p:cNvCxnSpPr>
              <a:stCxn id="134" idx="0"/>
              <a:endCxn id="140" idx="2"/>
            </p:cNvCxnSpPr>
            <p:nvPr userDrawn="1"/>
          </p:nvCxnSpPr>
          <p:spPr>
            <a:xfrm flipV="1">
              <a:off x="4883753" y="3510009"/>
              <a:ext cx="1" cy="1122339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158E675-A054-435C-A469-561D12E33120}"/>
                </a:ext>
              </a:extLst>
            </p:cNvPr>
            <p:cNvCxnSpPr>
              <a:stCxn id="135" idx="0"/>
              <a:endCxn id="141" idx="2"/>
            </p:cNvCxnSpPr>
            <p:nvPr userDrawn="1"/>
          </p:nvCxnSpPr>
          <p:spPr>
            <a:xfrm flipV="1">
              <a:off x="6254242" y="3510009"/>
              <a:ext cx="3390" cy="1122339"/>
            </a:xfrm>
            <a:prstGeom prst="straightConnector1">
              <a:avLst/>
            </a:prstGeom>
            <a:ln w="12700">
              <a:solidFill>
                <a:schemeClr val="accent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D3D1FBA0-056C-47D2-9744-7C04C0255943}"/>
                </a:ext>
              </a:extLst>
            </p:cNvPr>
            <p:cNvCxnSpPr>
              <a:stCxn id="125" idx="0"/>
              <a:endCxn id="132" idx="2"/>
            </p:cNvCxnSpPr>
            <p:nvPr userDrawn="1"/>
          </p:nvCxnSpPr>
          <p:spPr>
            <a:xfrm flipV="1">
              <a:off x="1894013" y="5122866"/>
              <a:ext cx="234068" cy="485323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FA2BBB8-6F7A-4F42-B09C-C801B34F8101}"/>
                </a:ext>
              </a:extLst>
            </p:cNvPr>
            <p:cNvCxnSpPr>
              <a:stCxn id="129" idx="0"/>
              <a:endCxn id="133" idx="2"/>
            </p:cNvCxnSpPr>
            <p:nvPr userDrawn="1"/>
          </p:nvCxnSpPr>
          <p:spPr>
            <a:xfrm flipH="1" flipV="1">
              <a:off x="3509876" y="5122866"/>
              <a:ext cx="219941" cy="485323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94756A46-D38B-4472-88B4-870D2FF4ACE3}"/>
                </a:ext>
              </a:extLst>
            </p:cNvPr>
            <p:cNvCxnSpPr>
              <a:stCxn id="129" idx="0"/>
              <a:endCxn id="134" idx="2"/>
            </p:cNvCxnSpPr>
            <p:nvPr userDrawn="1"/>
          </p:nvCxnSpPr>
          <p:spPr>
            <a:xfrm flipV="1">
              <a:off x="3729817" y="5122866"/>
              <a:ext cx="1153936" cy="485323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CB510CD8-AB63-4373-B85E-3CC34261C98A}"/>
                </a:ext>
              </a:extLst>
            </p:cNvPr>
            <p:cNvCxnSpPr>
              <a:stCxn id="127" idx="0"/>
              <a:endCxn id="133" idx="2"/>
            </p:cNvCxnSpPr>
            <p:nvPr userDrawn="1"/>
          </p:nvCxnSpPr>
          <p:spPr>
            <a:xfrm flipH="1" flipV="1">
              <a:off x="3509876" y="5122866"/>
              <a:ext cx="1137843" cy="485323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928DA81A-C2F1-4140-972A-E88A5A9DD0BA}"/>
                </a:ext>
              </a:extLst>
            </p:cNvPr>
            <p:cNvCxnSpPr>
              <a:stCxn id="130" idx="0"/>
              <a:endCxn id="134" idx="2"/>
            </p:cNvCxnSpPr>
            <p:nvPr userDrawn="1"/>
          </p:nvCxnSpPr>
          <p:spPr>
            <a:xfrm flipH="1" flipV="1">
              <a:off x="4883753" y="5122866"/>
              <a:ext cx="681868" cy="485323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78E2C53-78CF-4E3A-9669-F0011EC809F8}"/>
                </a:ext>
              </a:extLst>
            </p:cNvPr>
            <p:cNvCxnSpPr/>
            <p:nvPr userDrawn="1"/>
          </p:nvCxnSpPr>
          <p:spPr>
            <a:xfrm flipH="1" flipV="1">
              <a:off x="6254242" y="5357026"/>
              <a:ext cx="229280" cy="579903"/>
            </a:xfrm>
            <a:prstGeom prst="straightConnector1">
              <a:avLst/>
            </a:prstGeom>
            <a:ln w="12700">
              <a:solidFill>
                <a:schemeClr val="accent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FCB846-6484-4F13-A0E8-0EF636509BD8}"/>
                </a:ext>
              </a:extLst>
            </p:cNvPr>
            <p:cNvGrpSpPr/>
            <p:nvPr userDrawn="1"/>
          </p:nvGrpSpPr>
          <p:grpSpPr>
            <a:xfrm>
              <a:off x="7333770" y="1048806"/>
              <a:ext cx="204951" cy="3001856"/>
              <a:chOff x="7507689" y="1403350"/>
              <a:chExt cx="207570" cy="3136900"/>
            </a:xfrm>
          </p:grpSpPr>
          <p:sp>
            <p:nvSpPr>
              <p:cNvPr id="101" name="자유형: 도형 100">
                <a:extLst>
                  <a:ext uri="{FF2B5EF4-FFF2-40B4-BE49-F238E27FC236}">
                    <a16:creationId xmlns:a16="http://schemas.microsoft.com/office/drawing/2014/main" id="{A3F5A367-8955-4A0A-9605-5B7BE8515199}"/>
                  </a:ext>
                </a:extLst>
              </p:cNvPr>
              <p:cNvSpPr/>
              <p:nvPr/>
            </p:nvSpPr>
            <p:spPr>
              <a:xfrm>
                <a:off x="7591785" y="1403350"/>
                <a:ext cx="123474" cy="3136900"/>
              </a:xfrm>
              <a:custGeom>
                <a:avLst/>
                <a:gdLst>
                  <a:gd name="connsiteX0" fmla="*/ 9165 w 123474"/>
                  <a:gd name="connsiteY0" fmla="*/ 0 h 3136900"/>
                  <a:gd name="connsiteX1" fmla="*/ 9165 w 123474"/>
                  <a:gd name="connsiteY1" fmla="*/ 1682750 h 3136900"/>
                  <a:gd name="connsiteX2" fmla="*/ 123465 w 123474"/>
                  <a:gd name="connsiteY2" fmla="*/ 1746250 h 3136900"/>
                  <a:gd name="connsiteX3" fmla="*/ 15515 w 123474"/>
                  <a:gd name="connsiteY3" fmla="*/ 1860550 h 3136900"/>
                  <a:gd name="connsiteX4" fmla="*/ 21865 w 123474"/>
                  <a:gd name="connsiteY4" fmla="*/ 1905000 h 3136900"/>
                  <a:gd name="connsiteX5" fmla="*/ 28215 w 123474"/>
                  <a:gd name="connsiteY5" fmla="*/ 3136900 h 3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74" h="3136900">
                    <a:moveTo>
                      <a:pt x="9165" y="0"/>
                    </a:moveTo>
                    <a:cubicBezTo>
                      <a:pt x="1227" y="696912"/>
                      <a:pt x="-6710" y="1393825"/>
                      <a:pt x="9165" y="1682750"/>
                    </a:cubicBezTo>
                    <a:cubicBezTo>
                      <a:pt x="47265" y="1703917"/>
                      <a:pt x="122407" y="1716617"/>
                      <a:pt x="123465" y="1746250"/>
                    </a:cubicBezTo>
                    <a:cubicBezTo>
                      <a:pt x="124523" y="1775883"/>
                      <a:pt x="32448" y="1834092"/>
                      <a:pt x="15515" y="1860550"/>
                    </a:cubicBezTo>
                    <a:cubicBezTo>
                      <a:pt x="-1418" y="1887008"/>
                      <a:pt x="19748" y="1692275"/>
                      <a:pt x="21865" y="1905000"/>
                    </a:cubicBezTo>
                    <a:cubicBezTo>
                      <a:pt x="21865" y="1905000"/>
                      <a:pt x="27157" y="2949575"/>
                      <a:pt x="28215" y="3136900"/>
                    </a:cubicBezTo>
                  </a:path>
                </a:pathLst>
              </a:cu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31849C7B-04F5-489C-B6A6-EA3B39A3E3EB}"/>
                  </a:ext>
                </a:extLst>
              </p:cNvPr>
              <p:cNvSpPr/>
              <p:nvPr/>
            </p:nvSpPr>
            <p:spPr>
              <a:xfrm rot="20700000">
                <a:off x="7540341" y="3159037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0"/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66D0B3E3-B5ED-4AFF-85FE-C5CBB3D0960E}"/>
                  </a:ext>
                </a:extLst>
              </p:cNvPr>
              <p:cNvSpPr/>
              <p:nvPr/>
            </p:nvSpPr>
            <p:spPr>
              <a:xfrm rot="1800000">
                <a:off x="7522625" y="3184596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0"/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93ED0C15-1BA8-43CE-BAC9-22DEFFA3F857}"/>
                  </a:ext>
                </a:extLst>
              </p:cNvPr>
              <p:cNvSpPr/>
              <p:nvPr/>
            </p:nvSpPr>
            <p:spPr>
              <a:xfrm>
                <a:off x="7507689" y="3255993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0"/>
              </a:p>
            </p:txBody>
          </p: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9CA3CAE1-D0C8-4D7F-9416-2451C8F1DC09}"/>
                </a:ext>
              </a:extLst>
            </p:cNvPr>
            <p:cNvCxnSpPr>
              <a:stCxn id="101" idx="5"/>
            </p:cNvCxnSpPr>
            <p:nvPr userDrawn="1"/>
          </p:nvCxnSpPr>
          <p:spPr>
            <a:xfrm>
              <a:off x="7444664" y="4050662"/>
              <a:ext cx="329144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5A1B189E-FF68-407C-921E-626AA58429CD}"/>
                </a:ext>
              </a:extLst>
            </p:cNvPr>
            <p:cNvCxnSpPr/>
            <p:nvPr userDrawn="1"/>
          </p:nvCxnSpPr>
          <p:spPr>
            <a:xfrm>
              <a:off x="7423437" y="1592619"/>
              <a:ext cx="36410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D3E4ECC-A77A-426D-A791-922CE3420B50}"/>
                </a:ext>
              </a:extLst>
            </p:cNvPr>
            <p:cNvGrpSpPr/>
            <p:nvPr userDrawn="1"/>
          </p:nvGrpSpPr>
          <p:grpSpPr>
            <a:xfrm>
              <a:off x="4720533" y="1070941"/>
              <a:ext cx="3053275" cy="1647885"/>
              <a:chOff x="4777546" y="1456606"/>
              <a:chExt cx="3092286" cy="1722018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66A17813-4E3D-4BF7-AA5C-29D395BE2D22}"/>
                  </a:ext>
                </a:extLst>
              </p:cNvPr>
              <p:cNvGrpSpPr/>
              <p:nvPr/>
            </p:nvGrpSpPr>
            <p:grpSpPr>
              <a:xfrm>
                <a:off x="4786792" y="1595725"/>
                <a:ext cx="3083040" cy="1582899"/>
                <a:chOff x="4786792" y="1595725"/>
                <a:chExt cx="3083040" cy="1582899"/>
              </a:xfrm>
            </p:grpSpPr>
            <p:cxnSp>
              <p:nvCxnSpPr>
                <p:cNvPr id="99" name="직선 화살표 연결선 98">
                  <a:extLst>
                    <a:ext uri="{FF2B5EF4-FFF2-40B4-BE49-F238E27FC236}">
                      <a16:creationId xmlns:a16="http://schemas.microsoft.com/office/drawing/2014/main" id="{F91F7F20-9207-4104-9333-DA25789E7506}"/>
                    </a:ext>
                  </a:extLst>
                </p:cNvPr>
                <p:cNvCxnSpPr/>
                <p:nvPr/>
              </p:nvCxnSpPr>
              <p:spPr>
                <a:xfrm>
                  <a:off x="7302500" y="3178617"/>
                  <a:ext cx="567332" cy="0"/>
                </a:xfrm>
                <a:prstGeom prst="straightConnector1">
                  <a:avLst/>
                </a:prstGeom>
                <a:ln w="12700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연결선: 꺾임 99">
                  <a:extLst>
                    <a:ext uri="{FF2B5EF4-FFF2-40B4-BE49-F238E27FC236}">
                      <a16:creationId xmlns:a16="http://schemas.microsoft.com/office/drawing/2014/main" id="{B8D687CB-E382-41DC-A531-9157D90A2BFA}"/>
                    </a:ext>
                  </a:extLst>
                </p:cNvPr>
                <p:cNvCxnSpPr/>
                <p:nvPr/>
              </p:nvCxnSpPr>
              <p:spPr>
                <a:xfrm rot="10800000">
                  <a:off x="4786792" y="1595725"/>
                  <a:ext cx="2687162" cy="1582899"/>
                </a:xfrm>
                <a:prstGeom prst="bentConnector3">
                  <a:avLst>
                    <a:gd name="adj1" fmla="val 6613"/>
                  </a:avLst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D151B85A-E254-4BC0-8B0B-A1A4528A770E}"/>
                  </a:ext>
                </a:extLst>
              </p:cNvPr>
              <p:cNvCxnSpPr/>
              <p:nvPr/>
            </p:nvCxnSpPr>
            <p:spPr>
              <a:xfrm>
                <a:off x="4777546" y="1456606"/>
                <a:ext cx="0" cy="144352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F4E09AF-A6F5-479F-B31E-7202A072DEBA}"/>
                </a:ext>
              </a:extLst>
            </p:cNvPr>
            <p:cNvCxnSpPr>
              <a:stCxn id="126" idx="3"/>
              <a:endCxn id="129" idx="1"/>
            </p:cNvCxnSpPr>
            <p:nvPr userDrawn="1"/>
          </p:nvCxnSpPr>
          <p:spPr>
            <a:xfrm>
              <a:off x="3187469" y="5775704"/>
              <a:ext cx="166792" cy="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C1840FE-3B9A-4924-A125-D7A84B6A2A87}"/>
                </a:ext>
              </a:extLst>
            </p:cNvPr>
            <p:cNvSpPr/>
            <p:nvPr userDrawn="1"/>
          </p:nvSpPr>
          <p:spPr>
            <a:xfrm>
              <a:off x="1910148" y="549413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BF93CFD6-513F-4599-8F5E-0A830A558FB2}"/>
                </a:ext>
              </a:extLst>
            </p:cNvPr>
            <p:cNvSpPr/>
            <p:nvPr userDrawn="1"/>
          </p:nvSpPr>
          <p:spPr>
            <a:xfrm>
              <a:off x="2024128" y="410686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E19E539-FB0E-478E-A307-6BC332CED723}"/>
                </a:ext>
              </a:extLst>
            </p:cNvPr>
            <p:cNvSpPr/>
            <p:nvPr userDrawn="1"/>
          </p:nvSpPr>
          <p:spPr>
            <a:xfrm>
              <a:off x="3406127" y="410686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6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17006AC-6B15-42ED-8006-543166DE75AB}"/>
                </a:ext>
              </a:extLst>
            </p:cNvPr>
            <p:cNvSpPr/>
            <p:nvPr userDrawn="1"/>
          </p:nvSpPr>
          <p:spPr>
            <a:xfrm>
              <a:off x="4784636" y="4106351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10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ABCDEBED-E1FC-4703-82A8-1F691573B65F}"/>
                </a:ext>
              </a:extLst>
            </p:cNvPr>
            <p:cNvGrpSpPr/>
            <p:nvPr userDrawn="1"/>
          </p:nvGrpSpPr>
          <p:grpSpPr>
            <a:xfrm>
              <a:off x="2819972" y="2513318"/>
              <a:ext cx="1267411" cy="2119031"/>
              <a:chOff x="2852702" y="2963871"/>
              <a:chExt cx="1283604" cy="2214359"/>
            </a:xfrm>
          </p:grpSpPr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ACDDE9EE-8695-4093-9150-BADCBB7AD4F3}"/>
                  </a:ext>
                </a:extLst>
              </p:cNvPr>
              <p:cNvCxnSpPr/>
              <p:nvPr/>
            </p:nvCxnSpPr>
            <p:spPr>
              <a:xfrm flipH="1">
                <a:off x="2860639" y="2963871"/>
                <a:ext cx="1275667" cy="480605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0A52730-E84F-41BD-8C7F-70E5457A4B45}"/>
                  </a:ext>
                </a:extLst>
              </p:cNvPr>
              <p:cNvCxnSpPr/>
              <p:nvPr/>
            </p:nvCxnSpPr>
            <p:spPr>
              <a:xfrm flipH="1" flipV="1">
                <a:off x="2852702" y="3444476"/>
                <a:ext cx="4445" cy="1315576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D5958956-E4F6-41ED-9575-88289C19864E}"/>
                  </a:ext>
                </a:extLst>
              </p:cNvPr>
              <p:cNvCxnSpPr/>
              <p:nvPr/>
            </p:nvCxnSpPr>
            <p:spPr>
              <a:xfrm>
                <a:off x="2860639" y="4753276"/>
                <a:ext cx="165859" cy="424954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8B1C0B55-1FF5-4D4C-9B9E-8A49B5C47AE9}"/>
                </a:ext>
              </a:extLst>
            </p:cNvPr>
            <p:cNvSpPr/>
            <p:nvPr userDrawn="1"/>
          </p:nvSpPr>
          <p:spPr>
            <a:xfrm>
              <a:off x="2719075" y="4106477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97A43E9-B846-468F-B1B1-598E67367402}"/>
                </a:ext>
              </a:extLst>
            </p:cNvPr>
            <p:cNvGrpSpPr/>
            <p:nvPr userDrawn="1"/>
          </p:nvGrpSpPr>
          <p:grpSpPr>
            <a:xfrm>
              <a:off x="4192267" y="2513318"/>
              <a:ext cx="288576" cy="2468437"/>
              <a:chOff x="4242531" y="2598746"/>
              <a:chExt cx="292263" cy="2579484"/>
            </a:xfrm>
          </p:grpSpPr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220F74BA-34B0-4917-84AD-08B1A4E58D23}"/>
                  </a:ext>
                </a:extLst>
              </p:cNvPr>
              <p:cNvCxnSpPr/>
              <p:nvPr/>
            </p:nvCxnSpPr>
            <p:spPr>
              <a:xfrm flipV="1">
                <a:off x="4242531" y="3403688"/>
                <a:ext cx="2890" cy="1327129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FA58987E-52D0-4560-A49F-5E06A3C21DBD}"/>
                  </a:ext>
                </a:extLst>
              </p:cNvPr>
              <p:cNvCxnSpPr>
                <a:stCxn id="32" idx="3"/>
              </p:cNvCxnSpPr>
              <p:nvPr/>
            </p:nvCxnSpPr>
            <p:spPr>
              <a:xfrm flipH="1">
                <a:off x="4245419" y="2598746"/>
                <a:ext cx="289375" cy="447998"/>
              </a:xfrm>
              <a:prstGeom prst="line">
                <a:avLst/>
              </a:prstGeom>
              <a:ln w="127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C5B7737B-020A-4937-8262-EE4259ACD769}"/>
                  </a:ext>
                </a:extLst>
              </p:cNvPr>
              <p:cNvCxnSpPr/>
              <p:nvPr/>
            </p:nvCxnSpPr>
            <p:spPr>
              <a:xfrm>
                <a:off x="4245419" y="4727661"/>
                <a:ext cx="233296" cy="450569"/>
              </a:xfrm>
              <a:prstGeom prst="straightConnector1">
                <a:avLst/>
              </a:prstGeom>
              <a:ln w="127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8EC840B-FA0F-4281-B80E-1A211EA3611E}"/>
                </a:ext>
              </a:extLst>
            </p:cNvPr>
            <p:cNvSpPr/>
            <p:nvPr userDrawn="1"/>
          </p:nvSpPr>
          <p:spPr>
            <a:xfrm>
              <a:off x="4094223" y="4105461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FA008161-AA80-438C-802D-A6D336CD75F5}"/>
                </a:ext>
              </a:extLst>
            </p:cNvPr>
            <p:cNvSpPr/>
            <p:nvPr userDrawn="1"/>
          </p:nvSpPr>
          <p:spPr>
            <a:xfrm>
              <a:off x="2861281" y="2623462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3409D36-D5CD-402B-81FB-F16E975B4DF6}"/>
                </a:ext>
              </a:extLst>
            </p:cNvPr>
            <p:cNvSpPr/>
            <p:nvPr userDrawn="1"/>
          </p:nvSpPr>
          <p:spPr>
            <a:xfrm>
              <a:off x="3787188" y="2700234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7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33295BAD-F2A0-4416-B917-9C3393F18437}"/>
                </a:ext>
              </a:extLst>
            </p:cNvPr>
            <p:cNvSpPr/>
            <p:nvPr userDrawn="1"/>
          </p:nvSpPr>
          <p:spPr>
            <a:xfrm>
              <a:off x="4703043" y="2759746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11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6D6B8294-212D-407A-9126-59B8FA215E52}"/>
                </a:ext>
              </a:extLst>
            </p:cNvPr>
            <p:cNvSpPr/>
            <p:nvPr userDrawn="1"/>
          </p:nvSpPr>
          <p:spPr>
            <a:xfrm>
              <a:off x="3538355" y="2193718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12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3253AE2-3DCB-437A-8358-69F8DCC1157F}"/>
                </a:ext>
              </a:extLst>
            </p:cNvPr>
            <p:cNvSpPr/>
            <p:nvPr userDrawn="1"/>
          </p:nvSpPr>
          <p:spPr>
            <a:xfrm>
              <a:off x="2258009" y="1173223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13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E65573D1-EB1A-40A5-807E-369A058D9739}"/>
                </a:ext>
              </a:extLst>
            </p:cNvPr>
            <p:cNvSpPr/>
            <p:nvPr userDrawn="1"/>
          </p:nvSpPr>
          <p:spPr>
            <a:xfrm>
              <a:off x="3152486" y="106465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14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4567403B-FEDB-494E-8384-54CCA6A9D43D}"/>
                </a:ext>
              </a:extLst>
            </p:cNvPr>
            <p:cNvCxnSpPr/>
            <p:nvPr userDrawn="1"/>
          </p:nvCxnSpPr>
          <p:spPr>
            <a:xfrm>
              <a:off x="4112126" y="4877607"/>
              <a:ext cx="166792" cy="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47BB826-7772-4417-9BBB-015D0BC62843}"/>
                </a:ext>
              </a:extLst>
            </p:cNvPr>
            <p:cNvSpPr/>
            <p:nvPr userDrawn="1"/>
          </p:nvSpPr>
          <p:spPr>
            <a:xfrm>
              <a:off x="4094223" y="4621833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A841BACE-F2AE-4E46-A69D-816D51CCA22C}"/>
                </a:ext>
              </a:extLst>
            </p:cNvPr>
            <p:cNvSpPr/>
            <p:nvPr userDrawn="1"/>
          </p:nvSpPr>
          <p:spPr>
            <a:xfrm>
              <a:off x="3501804" y="549413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82738CD-ADD9-4595-BF9C-AA924C62551A}"/>
                </a:ext>
              </a:extLst>
            </p:cNvPr>
            <p:cNvSpPr/>
            <p:nvPr userDrawn="1"/>
          </p:nvSpPr>
          <p:spPr>
            <a:xfrm>
              <a:off x="3824211" y="549413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6C5CE0FE-B5EB-4E2D-BC69-023AB2FAF846}"/>
                </a:ext>
              </a:extLst>
            </p:cNvPr>
            <p:cNvSpPr/>
            <p:nvPr userDrawn="1"/>
          </p:nvSpPr>
          <p:spPr>
            <a:xfrm>
              <a:off x="4338897" y="549413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9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7140781-4ED3-4816-9BE7-8E7D16B79A82}"/>
                </a:ext>
              </a:extLst>
            </p:cNvPr>
            <p:cNvSpPr/>
            <p:nvPr userDrawn="1"/>
          </p:nvSpPr>
          <p:spPr>
            <a:xfrm>
              <a:off x="5075600" y="5494135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9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6FB312DD-B643-421E-96DE-B91EC6BF0C18}"/>
                </a:ext>
              </a:extLst>
            </p:cNvPr>
            <p:cNvSpPr/>
            <p:nvPr userDrawn="1"/>
          </p:nvSpPr>
          <p:spPr>
            <a:xfrm>
              <a:off x="5912887" y="1085330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ABB678F-6DA3-45C2-B246-A2B39C5F9854}"/>
                </a:ext>
              </a:extLst>
            </p:cNvPr>
            <p:cNvCxnSpPr>
              <a:stCxn id="101" idx="0"/>
            </p:cNvCxnSpPr>
            <p:nvPr userDrawn="1"/>
          </p:nvCxnSpPr>
          <p:spPr>
            <a:xfrm flipH="1" flipV="1">
              <a:off x="6811254" y="1048297"/>
              <a:ext cx="614600" cy="5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4976BED2-0664-45FC-9A3C-CBAD5040897B}"/>
                </a:ext>
              </a:extLst>
            </p:cNvPr>
            <p:cNvSpPr/>
            <p:nvPr userDrawn="1"/>
          </p:nvSpPr>
          <p:spPr>
            <a:xfrm>
              <a:off x="7084117" y="950509"/>
              <a:ext cx="201795" cy="19557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b="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7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ABAE300-6A75-4C82-98F7-5EACCC5A0DBA}"/>
                </a:ext>
              </a:extLst>
            </p:cNvPr>
            <p:cNvSpPr/>
            <p:nvPr userDrawn="1"/>
          </p:nvSpPr>
          <p:spPr>
            <a:xfrm>
              <a:off x="2458888" y="734803"/>
              <a:ext cx="1031564" cy="243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900" b="0" dirty="0">
                  <a:solidFill>
                    <a:schemeClr val="tx1"/>
                  </a:solidFill>
                  <a:latin typeface="+mj-ea"/>
                  <a:ea typeface="+mj-ea"/>
                </a:rPr>
                <a:t>공정 엔지니어</a:t>
              </a:r>
              <a:endParaRPr lang="en-US" altLang="ko-KR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5EB81D6-D28A-40E6-829C-4D3B1907B079}"/>
                </a:ext>
              </a:extLst>
            </p:cNvPr>
            <p:cNvSpPr/>
            <p:nvPr userDrawn="1"/>
          </p:nvSpPr>
          <p:spPr>
            <a:xfrm>
              <a:off x="4268854" y="734803"/>
              <a:ext cx="1031564" cy="243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900" b="0" dirty="0">
                  <a:solidFill>
                    <a:schemeClr val="tx1"/>
                  </a:solidFill>
                  <a:latin typeface="+mj-ea"/>
                  <a:ea typeface="+mj-ea"/>
                </a:rPr>
                <a:t>분석 전문가</a:t>
              </a:r>
              <a:endParaRPr lang="en-US" altLang="ko-KR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049535D-1690-4CC9-A5CA-7DBC2A24A713}"/>
                </a:ext>
              </a:extLst>
            </p:cNvPr>
            <p:cNvSpPr/>
            <p:nvPr userDrawn="1"/>
          </p:nvSpPr>
          <p:spPr>
            <a:xfrm>
              <a:off x="6205831" y="734803"/>
              <a:ext cx="1031564" cy="2436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900" b="0" dirty="0">
                  <a:solidFill>
                    <a:schemeClr val="tx1"/>
                  </a:solidFill>
                  <a:latin typeface="+mj-ea"/>
                  <a:ea typeface="+mj-ea"/>
                </a:rPr>
                <a:t>시스템 관리자</a:t>
              </a:r>
              <a:endParaRPr lang="en-US" altLang="ko-KR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0046451-D2EF-4290-A64A-BB4202ADE0FE}"/>
                </a:ext>
              </a:extLst>
            </p:cNvPr>
            <p:cNvSpPr/>
            <p:nvPr userDrawn="1"/>
          </p:nvSpPr>
          <p:spPr>
            <a:xfrm>
              <a:off x="1460433" y="6019235"/>
              <a:ext cx="3178649" cy="2923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en-US" altLang="ko-KR" sz="1050" b="0" dirty="0" err="1">
                  <a:solidFill>
                    <a:schemeClr val="tx1"/>
                  </a:solidFill>
                  <a:latin typeface="+mj-ea"/>
                  <a:ea typeface="+mj-ea"/>
                </a:rPr>
                <a:t>SKHy</a:t>
              </a: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b="0" dirty="0">
                  <a:solidFill>
                    <a:schemeClr val="tx1"/>
                  </a:solidFill>
                  <a:latin typeface="+mj-ea"/>
                  <a:ea typeface="+mj-ea"/>
                </a:rPr>
                <a:t>전사 </a:t>
              </a: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Big Data </a:t>
              </a:r>
              <a:r>
                <a:rPr lang="ko-KR" altLang="en-US" sz="1050" b="0" dirty="0">
                  <a:solidFill>
                    <a:schemeClr val="tx1"/>
                  </a:solidFill>
                  <a:latin typeface="+mj-ea"/>
                  <a:ea typeface="+mj-ea"/>
                </a:rPr>
                <a:t>저장소 </a:t>
              </a: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(Metatron)</a:t>
              </a: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C45567F-1444-437A-9C46-6968EFD4CBC9}"/>
                </a:ext>
              </a:extLst>
            </p:cNvPr>
            <p:cNvSpPr/>
            <p:nvPr userDrawn="1"/>
          </p:nvSpPr>
          <p:spPr>
            <a:xfrm>
              <a:off x="7006283" y="3037181"/>
              <a:ext cx="723576" cy="440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Model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Manager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5706D7D-8C54-4720-8098-CFF8CA0D777E}"/>
                </a:ext>
              </a:extLst>
            </p:cNvPr>
            <p:cNvSpPr/>
            <p:nvPr userDrawn="1"/>
          </p:nvSpPr>
          <p:spPr>
            <a:xfrm>
              <a:off x="7006283" y="1854901"/>
              <a:ext cx="723576" cy="234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SSO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0EF5CA2D-F8AF-40BB-B053-84F4F2D7C9D9}"/>
                </a:ext>
              </a:extLst>
            </p:cNvPr>
            <p:cNvSpPr/>
            <p:nvPr userDrawn="1"/>
          </p:nvSpPr>
          <p:spPr>
            <a:xfrm>
              <a:off x="7006283" y="4231140"/>
              <a:ext cx="723576" cy="586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900" b="0" dirty="0" err="1">
                  <a:solidFill>
                    <a:schemeClr val="tx1"/>
                  </a:solidFill>
                  <a:latin typeface="+mj-ea"/>
                  <a:ea typeface="+mj-ea"/>
                </a:rPr>
                <a:t>Oozie</a:t>
              </a:r>
              <a:endParaRPr lang="en-US" altLang="ko-KR" sz="900" b="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Fair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Scheduler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CE4B2B-05BE-4435-B73B-1B969A236EF1}"/>
                </a:ext>
              </a:extLst>
            </p:cNvPr>
            <p:cNvSpPr/>
            <p:nvPr userDrawn="1"/>
          </p:nvSpPr>
          <p:spPr>
            <a:xfrm>
              <a:off x="7006283" y="5676479"/>
              <a:ext cx="723576" cy="4404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Zookeeper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900" b="0" dirty="0" err="1">
                  <a:solidFill>
                    <a:schemeClr val="tx1"/>
                  </a:solidFill>
                  <a:latin typeface="+mj-ea"/>
                  <a:ea typeface="+mj-ea"/>
                </a:rPr>
                <a:t>tiCAT</a:t>
              </a:r>
              <a:endParaRPr lang="en-US" altLang="ko-KR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48D4BD8B-BEC5-400A-BB62-DBD5C9DBABF7}"/>
              </a:ext>
            </a:extLst>
          </p:cNvPr>
          <p:cNvSpPr/>
          <p:nvPr userDrawn="1"/>
        </p:nvSpPr>
        <p:spPr>
          <a:xfrm>
            <a:off x="761629" y="6446023"/>
            <a:ext cx="201795" cy="19557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9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994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계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EAD03CA-05BF-4970-9893-024529955C79}"/>
              </a:ext>
            </a:extLst>
          </p:cNvPr>
          <p:cNvGrpSpPr/>
          <p:nvPr userDrawn="1"/>
        </p:nvGrpSpPr>
        <p:grpSpPr>
          <a:xfrm>
            <a:off x="1977300" y="1568651"/>
            <a:ext cx="7476262" cy="3574849"/>
            <a:chOff x="1977300" y="1327925"/>
            <a:chExt cx="7476262" cy="523938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91D988-8B35-49EA-A306-3D3E07EB5892}"/>
                </a:ext>
              </a:extLst>
            </p:cNvPr>
            <p:cNvSpPr/>
            <p:nvPr userDrawn="1"/>
          </p:nvSpPr>
          <p:spPr>
            <a:xfrm>
              <a:off x="2011650" y="1327926"/>
              <a:ext cx="7441912" cy="5239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58775" marR="0" lvl="0" indent="-358775" algn="l" defTabSz="914400" rtl="0" eaLnBrk="1" fontAlgn="auto" latinLnBrk="1" hangingPunct="1"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kumimoji="0" lang="ko-KR" alt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목차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endPara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715963" marR="0" lvl="1" indent="-357188" algn="l" defTabSz="914400" rtl="0" eaLnBrk="1" fontAlgn="auto" latinLnBrk="1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세부목차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</a:p>
            <a:p>
              <a:pPr marL="715963" marR="0" lvl="1" indent="-357188" algn="l" defTabSz="914400" rtl="0" eaLnBrk="1" fontAlgn="auto" latinLnBrk="1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ko-KR" altLang="en-US" sz="1400" b="1" dirty="0" err="1">
                  <a:solidFill>
                    <a:schemeClr val="bg1">
                      <a:lumMod val="75000"/>
                    </a:schemeClr>
                  </a:solidFill>
                </a:rPr>
                <a:t>세부목차</a:t>
              </a:r>
              <a:r>
                <a:rPr lang="en-US" altLang="ko-KR" sz="1400" b="1" dirty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</a:p>
            <a:p>
              <a:pPr marL="715963" lvl="1" indent="-357188" defTabSz="914400" latinLnBrk="1">
                <a:spcBef>
                  <a:spcPts val="500"/>
                </a:spcBef>
                <a:buFont typeface="+mj-lt"/>
                <a:buAutoNum type="arabicPeriod"/>
                <a:defRPr/>
              </a:pPr>
              <a:r>
                <a:rPr lang="ko-KR" altLang="en-US" sz="1400" b="1" dirty="0" err="1">
                  <a:solidFill>
                    <a:schemeClr val="bg1">
                      <a:lumMod val="75000"/>
                    </a:schemeClr>
                  </a:solidFill>
                </a:rPr>
                <a:t>세부목차</a:t>
              </a:r>
              <a:r>
                <a:rPr lang="en-US" altLang="ko-KR" sz="1400" b="1" dirty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</a:p>
            <a:p>
              <a:pPr marL="715963" marR="0" lvl="1" indent="-357188" algn="l" defTabSz="914400" rtl="0" eaLnBrk="1" fontAlgn="auto" latinLnBrk="1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58775" marR="0" lvl="0" indent="-358775" algn="l" defTabSz="914400" rtl="0" eaLnBrk="1" fontAlgn="auto" latinLnBrk="1" hangingPunct="1"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목차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715963" marR="0" lvl="1" indent="-357188" algn="l" defTabSz="914400" rtl="0" eaLnBrk="1" fontAlgn="auto" latinLnBrk="1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세부목차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</a:p>
            <a:p>
              <a:pPr marL="715963" marR="0" lvl="1" indent="-357188" algn="l" defTabSz="914400" rtl="0" eaLnBrk="1" fontAlgn="auto" latinLnBrk="1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세부목차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1173163" lvl="2" indent="-357188" defTabSz="914400" latinLnBrk="1">
                <a:spcBef>
                  <a:spcPts val="500"/>
                </a:spcBef>
                <a:buFont typeface="+mj-lt"/>
                <a:buAutoNum type="arabicParenR"/>
                <a:defRPr/>
              </a:pPr>
              <a:r>
                <a:rPr lang="ko-KR" altLang="en-US" sz="1100" b="1" dirty="0">
                  <a:solidFill>
                    <a:schemeClr val="tx1"/>
                  </a:solidFill>
                </a:rPr>
                <a:t>내용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1</a:t>
              </a:r>
            </a:p>
            <a:p>
              <a:pPr marL="1173163" lvl="2" indent="-357188" defTabSz="914400" latinLnBrk="1">
                <a:spcBef>
                  <a:spcPts val="500"/>
                </a:spcBef>
                <a:buFont typeface="+mj-lt"/>
                <a:buAutoNum type="arabicParenR"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내용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</a:t>
              </a:r>
            </a:p>
            <a:p>
              <a:pPr marL="1173163" lvl="2" indent="-357188" defTabSz="914400" latinLnBrk="1">
                <a:spcBef>
                  <a:spcPts val="500"/>
                </a:spcBef>
                <a:buFont typeface="+mj-lt"/>
                <a:buAutoNum type="arabicParenR"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내용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rPr>
                <a:t>3</a:t>
              </a:r>
            </a:p>
            <a:p>
              <a:pPr marL="715963" lvl="1" indent="-357188" defTabSz="914400" latinLnBrk="1">
                <a:spcBef>
                  <a:spcPts val="500"/>
                </a:spcBef>
                <a:buFont typeface="+mj-lt"/>
                <a:buAutoNum type="arabicPeriod"/>
                <a:defRPr/>
              </a:pPr>
              <a:r>
                <a:rPr lang="ko-KR" altLang="en-US" sz="1400" b="1" dirty="0" err="1">
                  <a:solidFill>
                    <a:schemeClr val="tx1"/>
                  </a:solidFill>
                </a:rPr>
                <a:t>세부목차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74B984-3049-42FF-B1C6-25B15353FE20}"/>
                </a:ext>
              </a:extLst>
            </p:cNvPr>
            <p:cNvSpPr/>
            <p:nvPr userDrawn="1"/>
          </p:nvSpPr>
          <p:spPr>
            <a:xfrm>
              <a:off x="1977300" y="1327925"/>
              <a:ext cx="34350" cy="5239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제목 2">
            <a:extLst>
              <a:ext uri="{FF2B5EF4-FFF2-40B4-BE49-F238E27FC236}">
                <a16:creationId xmlns:a16="http://schemas.microsoft.com/office/drawing/2014/main" id="{4439D1A2-B736-4D4C-8EF4-358B18A6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5888"/>
            <a:ext cx="9505950" cy="35718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ko-KR" altLang="en-US" sz="2000" dirty="0"/>
              <a:t>목차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2379202-DEE3-4DCD-847E-506AFB779DEA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4B1136C-10A3-487F-A19E-131C7BE9B7FB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1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B8AFAC60-650A-4C65-9B91-7C53F9B570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436792D-AF1D-4FA3-93CF-EE3B3D75FE11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3019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D1A662-5ED1-4D0B-B15B-E7A132902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18095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7. Process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설계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– Sub Process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05877F-1F6A-4E57-8B44-C9A6E259548B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58274" y="642936"/>
          <a:ext cx="9562488" cy="102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6">
                  <a:extLst>
                    <a:ext uri="{9D8B030D-6E8A-4147-A177-3AD203B41FA5}">
                      <a16:colId xmlns:a16="http://schemas.microsoft.com/office/drawing/2014/main" val="691302467"/>
                    </a:ext>
                  </a:extLst>
                </a:gridCol>
                <a:gridCol w="7839562">
                  <a:extLst>
                    <a:ext uri="{9D8B030D-6E8A-4147-A177-3AD203B41FA5}">
                      <a16:colId xmlns:a16="http://schemas.microsoft.com/office/drawing/2014/main" val="1725354457"/>
                    </a:ext>
                  </a:extLst>
                </a:gridCol>
              </a:tblGrid>
              <a:tr h="6041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Major Process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80514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Key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Process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3.2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 원인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Para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1002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357A04-47CA-4BBC-A809-8B63AA32773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58274" y="1792286"/>
          <a:ext cx="9562488" cy="494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355">
                  <a:extLst>
                    <a:ext uri="{9D8B030D-6E8A-4147-A177-3AD203B41FA5}">
                      <a16:colId xmlns:a16="http://schemas.microsoft.com/office/drawing/2014/main" val="691302467"/>
                    </a:ext>
                  </a:extLst>
                </a:gridCol>
                <a:gridCol w="1342571">
                  <a:extLst>
                    <a:ext uri="{9D8B030D-6E8A-4147-A177-3AD203B41FA5}">
                      <a16:colId xmlns:a16="http://schemas.microsoft.com/office/drawing/2014/main" val="2589329234"/>
                    </a:ext>
                  </a:extLst>
                </a:gridCol>
                <a:gridCol w="7839562">
                  <a:extLst>
                    <a:ext uri="{9D8B030D-6E8A-4147-A177-3AD203B41FA5}">
                      <a16:colId xmlns:a16="http://schemas.microsoft.com/office/drawing/2014/main" val="1725354457"/>
                    </a:ext>
                  </a:extLst>
                </a:gridCol>
              </a:tblGrid>
              <a:tr h="740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80514"/>
                  </a:ext>
                </a:extLst>
              </a:tr>
              <a:tr h="12753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Application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Layer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10022"/>
                  </a:ext>
                </a:extLst>
              </a:tr>
              <a:tr h="22284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Analysis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Layer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97816"/>
                  </a:ext>
                </a:extLst>
              </a:tr>
              <a:tr h="7002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7416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8B2D3F6-5C3A-4B04-A70F-BB523AB6E569}"/>
              </a:ext>
            </a:extLst>
          </p:cNvPr>
          <p:cNvGrpSpPr/>
          <p:nvPr userDrawn="1"/>
        </p:nvGrpSpPr>
        <p:grpSpPr>
          <a:xfrm>
            <a:off x="2084033" y="698212"/>
            <a:ext cx="1218379" cy="440784"/>
            <a:chOff x="258276" y="1590510"/>
            <a:chExt cx="1621663" cy="533348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E78975F7-E6D6-4B27-9FB8-D882CB135BEA}"/>
                </a:ext>
              </a:extLst>
            </p:cNvPr>
            <p:cNvSpPr/>
            <p:nvPr/>
          </p:nvSpPr>
          <p:spPr>
            <a:xfrm>
              <a:off x="258276" y="1590510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관리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A07DE3-59EE-4B6E-8628-6ADE8248F0E7}"/>
                </a:ext>
              </a:extLst>
            </p:cNvPr>
            <p:cNvSpPr/>
            <p:nvPr/>
          </p:nvSpPr>
          <p:spPr>
            <a:xfrm>
              <a:off x="276360" y="1618000"/>
              <a:ext cx="146151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7856C7-DE68-4F35-B587-1AC148450725}"/>
              </a:ext>
            </a:extLst>
          </p:cNvPr>
          <p:cNvGrpSpPr/>
          <p:nvPr userDrawn="1"/>
        </p:nvGrpSpPr>
        <p:grpSpPr>
          <a:xfrm>
            <a:off x="3417767" y="698212"/>
            <a:ext cx="1474239" cy="440784"/>
            <a:chOff x="1981008" y="1587761"/>
            <a:chExt cx="1621663" cy="533348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BB559C72-50CE-4CC1-A06E-D32E56E4C734}"/>
                </a:ext>
              </a:extLst>
            </p:cNvPr>
            <p:cNvSpPr/>
            <p:nvPr/>
          </p:nvSpPr>
          <p:spPr>
            <a:xfrm>
              <a:off x="1981008" y="1587761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웨이퍼맵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불량 유형 분류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EF5F76C-F95C-46BE-A264-C52FF066BEF4}"/>
                </a:ext>
              </a:extLst>
            </p:cNvPr>
            <p:cNvSpPr/>
            <p:nvPr/>
          </p:nvSpPr>
          <p:spPr>
            <a:xfrm>
              <a:off x="2015202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CDC4F-A16D-4FC3-A0EC-FC7ECD2B5DCF}"/>
              </a:ext>
            </a:extLst>
          </p:cNvPr>
          <p:cNvGrpSpPr/>
          <p:nvPr userDrawn="1"/>
        </p:nvGrpSpPr>
        <p:grpSpPr>
          <a:xfrm>
            <a:off x="5007361" y="702314"/>
            <a:ext cx="1819629" cy="440784"/>
            <a:chOff x="4035004" y="1587761"/>
            <a:chExt cx="2001585" cy="533348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AB325311-1B1F-46DA-9F39-503F1C8B311F}"/>
                </a:ext>
              </a:extLst>
            </p:cNvPr>
            <p:cNvSpPr/>
            <p:nvPr/>
          </p:nvSpPr>
          <p:spPr>
            <a:xfrm>
              <a:off x="4035004" y="1587761"/>
              <a:ext cx="2001585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저수율 공정</a:t>
              </a:r>
              <a:r>
                <a:rPr lang="en-US" altLang="ko-KR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장비</a:t>
              </a:r>
              <a:r>
                <a:rPr lang="en-US" altLang="ko-KR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및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3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변경점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분석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237380-DEFE-4B69-81BD-4A7028ADA3F4}"/>
                </a:ext>
              </a:extLst>
            </p:cNvPr>
            <p:cNvSpPr/>
            <p:nvPr/>
          </p:nvSpPr>
          <p:spPr>
            <a:xfrm>
              <a:off x="4062982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E0B646-F92E-45F9-81DD-B28C8B6C3CCE}"/>
              </a:ext>
            </a:extLst>
          </p:cNvPr>
          <p:cNvGrpSpPr/>
          <p:nvPr userDrawn="1"/>
        </p:nvGrpSpPr>
        <p:grpSpPr>
          <a:xfrm>
            <a:off x="6942345" y="702314"/>
            <a:ext cx="1218379" cy="440784"/>
            <a:chOff x="6468918" y="1587761"/>
            <a:chExt cx="1621663" cy="533348"/>
          </a:xfrm>
          <a:solidFill>
            <a:schemeClr val="accent4"/>
          </a:solidFill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D10118D8-4D4C-4BC3-986B-3318923CFE39}"/>
                </a:ext>
              </a:extLst>
            </p:cNvPr>
            <p:cNvSpPr/>
            <p:nvPr/>
          </p:nvSpPr>
          <p:spPr>
            <a:xfrm>
              <a:off x="6468918" y="1587761"/>
              <a:ext cx="1621663" cy="533348"/>
            </a:xfrm>
            <a:prstGeom prst="homePlate">
              <a:avLst>
                <a:gd name="adj" fmla="val 31589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latin typeface="+mj-ea"/>
                  <a:ea typeface="+mj-ea"/>
                </a:rPr>
                <a:t>불량 원인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300" b="1" dirty="0">
                  <a:latin typeface="+mj-ea"/>
                  <a:ea typeface="+mj-ea"/>
                </a:rPr>
                <a:t>Para </a:t>
              </a:r>
              <a:r>
                <a:rPr lang="ko-KR" altLang="en-US" sz="1300" b="1" dirty="0">
                  <a:latin typeface="+mj-ea"/>
                  <a:ea typeface="+mj-ea"/>
                </a:rPr>
                <a:t>분석</a:t>
              </a:r>
              <a:endParaRPr lang="en-US" altLang="ko-KR" sz="1300" b="1" dirty="0">
                <a:latin typeface="+mj-ea"/>
                <a:ea typeface="+mj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5F2EAF-7BEB-4303-8519-37CCE79A0369}"/>
                </a:ext>
              </a:extLst>
            </p:cNvPr>
            <p:cNvSpPr/>
            <p:nvPr/>
          </p:nvSpPr>
          <p:spPr>
            <a:xfrm>
              <a:off x="6487845" y="1618000"/>
              <a:ext cx="146151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9B8283-7005-47BB-A5D0-3AB573C02FAB}"/>
              </a:ext>
            </a:extLst>
          </p:cNvPr>
          <p:cNvGrpSpPr/>
          <p:nvPr userDrawn="1"/>
        </p:nvGrpSpPr>
        <p:grpSpPr>
          <a:xfrm>
            <a:off x="8276078" y="702314"/>
            <a:ext cx="1474239" cy="440784"/>
            <a:chOff x="8191649" y="1587761"/>
            <a:chExt cx="1621663" cy="533348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3E2B7402-C46D-49ED-BD9B-5D51CF6BDB7C}"/>
                </a:ext>
              </a:extLst>
            </p:cNvPr>
            <p:cNvSpPr/>
            <p:nvPr/>
          </p:nvSpPr>
          <p:spPr>
            <a:xfrm>
              <a:off x="8191649" y="1587761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시각화 및 알림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E5B450-7345-414C-ACFB-811AB7B6349B}"/>
                </a:ext>
              </a:extLst>
            </p:cNvPr>
            <p:cNvSpPr/>
            <p:nvPr/>
          </p:nvSpPr>
          <p:spPr>
            <a:xfrm>
              <a:off x="8225658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순서도: 저장 데이터 20">
            <a:extLst>
              <a:ext uri="{FF2B5EF4-FFF2-40B4-BE49-F238E27FC236}">
                <a16:creationId xmlns:a16="http://schemas.microsoft.com/office/drawing/2014/main" id="{21D19631-6E9C-4D00-B1BB-B0BF7444731F}"/>
              </a:ext>
            </a:extLst>
          </p:cNvPr>
          <p:cNvSpPr/>
          <p:nvPr userDrawn="1"/>
        </p:nvSpPr>
        <p:spPr>
          <a:xfrm>
            <a:off x="2084033" y="1872258"/>
            <a:ext cx="1871549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Workflow &amp;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Batch Schedule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순서도: 저장 데이터 21">
            <a:extLst>
              <a:ext uri="{FF2B5EF4-FFF2-40B4-BE49-F238E27FC236}">
                <a16:creationId xmlns:a16="http://schemas.microsoft.com/office/drawing/2014/main" id="{E76C00DE-A562-407B-A13E-3609B9B1A393}"/>
              </a:ext>
            </a:extLst>
          </p:cNvPr>
          <p:cNvSpPr/>
          <p:nvPr userDrawn="1"/>
        </p:nvSpPr>
        <p:spPr>
          <a:xfrm>
            <a:off x="3804901" y="1872258"/>
            <a:ext cx="1871549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LASSO Algorithm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매개변수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3AB6957E-40B5-4ECD-A973-C75F7B31BD6B}"/>
              </a:ext>
            </a:extLst>
          </p:cNvPr>
          <p:cNvSpPr/>
          <p:nvPr userDrawn="1"/>
        </p:nvSpPr>
        <p:spPr>
          <a:xfrm>
            <a:off x="5525769" y="1872258"/>
            <a:ext cx="2367212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3.1.11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불량 원인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탐색 분석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Mart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D7C5710-62E2-4E02-9807-236B7A70EA3A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2305373" y="2679700"/>
          <a:ext cx="15149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Batch Schedule Check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(3.2.5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수행 직후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88CAC-0C5F-4BF1-988C-83F358761C8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3906499" y="3800579"/>
          <a:ext cx="151499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3.2.7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Loading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59208D65-9E0E-4FD3-A786-2A699B07AC11}"/>
                  </a:ext>
                </a:extLst>
              </p:cNvPr>
              <p:cNvGraphicFramePr>
                <a:graphicFrameLocks noGrp="1"/>
              </p:cNvGraphicFramePr>
              <p:nvPr userDrawn="1">
                <p:extLst/>
              </p:nvPr>
            </p:nvGraphicFramePr>
            <p:xfrm>
              <a:off x="5627367" y="3800579"/>
              <a:ext cx="15149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4994">
                      <a:extLst>
                        <a:ext uri="{9D8B030D-6E8A-4147-A177-3AD203B41FA5}">
                          <a16:colId xmlns:a16="http://schemas.microsoft.com/office/drawing/2014/main" val="203010218"/>
                        </a:ext>
                      </a:extLst>
                    </a:gridCol>
                  </a:tblGrid>
                  <a:tr h="2563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solidFill>
                                <a:schemeClr val="tx1"/>
                              </a:solidFill>
                            </a:rPr>
                            <a:t>시스템 </a:t>
                          </a:r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(A)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339716"/>
                      </a:ext>
                    </a:extLst>
                  </a:tr>
                  <a:tr h="5571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3.3.8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LASSO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Dataset,</a:t>
                          </a:r>
                        </a:p>
                        <a:p>
                          <a:pPr algn="ctr" latinLnBrk="1"/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Formula </a:t>
                          </a:r>
                          <a:r>
                            <a:rPr lang="ko-KR" altLang="en-US" sz="1200" baseline="0" dirty="0">
                              <a:solidFill>
                                <a:schemeClr val="tx1"/>
                              </a:solidFill>
                            </a:rPr>
                            <a:t>설정 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019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59208D65-9E0E-4FD3-A786-2A699B07AC11}"/>
                  </a:ext>
                </a:extLst>
              </p:cNvPr>
              <p:cNvGraphicFramePr>
                <a:graphicFrameLocks noGrp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705284130"/>
                  </p:ext>
                </p:extLst>
              </p:nvPr>
            </p:nvGraphicFramePr>
            <p:xfrm>
              <a:off x="5627367" y="3800579"/>
              <a:ext cx="15149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4994">
                      <a:extLst>
                        <a:ext uri="{9D8B030D-6E8A-4147-A177-3AD203B41FA5}">
                          <a16:colId xmlns:a16="http://schemas.microsoft.com/office/drawing/2014/main" val="20301021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solidFill>
                                <a:schemeClr val="tx1"/>
                              </a:solidFill>
                            </a:rPr>
                            <a:t>시스템 </a:t>
                          </a:r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(A)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3397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" t="-44340" r="-402" b="-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01995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755BB82-FD04-4FA5-957B-4AE6B6A39DE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7348235" y="3800579"/>
          <a:ext cx="1514994" cy="83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3.2.9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LASSO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분석 실행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AA8312C-89F4-40A4-B6F3-79604CF205E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7348235" y="4771093"/>
          <a:ext cx="1514994" cy="1088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3.2.10 Variable</a:t>
                      </a: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(Absolute Regression Coefficients)</a:t>
                      </a: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Top 30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Para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187CA8B7-07CA-4D8E-AA40-C193A9C4CDCC}"/>
              </a:ext>
            </a:extLst>
          </p:cNvPr>
          <p:cNvSpPr/>
          <p:nvPr userDrawn="1"/>
        </p:nvSpPr>
        <p:spPr>
          <a:xfrm>
            <a:off x="6246687" y="6120893"/>
            <a:ext cx="3465835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LASSO</a:t>
            </a:r>
          </a:p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Absolute Regression Coefficients</a:t>
            </a:r>
          </a:p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Top 30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7663F0-0036-4A31-94CB-7EB832EDE03F}"/>
              </a:ext>
            </a:extLst>
          </p:cNvPr>
          <p:cNvSpPr/>
          <p:nvPr userDrawn="1"/>
        </p:nvSpPr>
        <p:spPr>
          <a:xfrm>
            <a:off x="9089397" y="5326618"/>
            <a:ext cx="598379" cy="2148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3.2.11</a:t>
            </a:r>
            <a:endParaRPr lang="ko-KR" altLang="en-US" sz="1200" spc="-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1037E21-94DC-4F01-8E07-B476C28C79B1}"/>
              </a:ext>
            </a:extLst>
          </p:cNvPr>
          <p:cNvCxnSpPr/>
          <p:nvPr userDrawn="1"/>
        </p:nvCxnSpPr>
        <p:spPr>
          <a:xfrm>
            <a:off x="3053375" y="2403349"/>
            <a:ext cx="0" cy="276351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4EB424E-C7EC-4BB8-BC97-795919F8B99B}"/>
              </a:ext>
            </a:extLst>
          </p:cNvPr>
          <p:cNvGrpSpPr/>
          <p:nvPr userDrawn="1"/>
        </p:nvGrpSpPr>
        <p:grpSpPr>
          <a:xfrm>
            <a:off x="2444035" y="3925377"/>
            <a:ext cx="1218682" cy="537805"/>
            <a:chOff x="2339975" y="4076700"/>
            <a:chExt cx="1218682" cy="787400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11F06648-47E1-4FA8-8778-FDD408C27978}"/>
                </a:ext>
              </a:extLst>
            </p:cNvPr>
            <p:cNvSpPr/>
            <p:nvPr/>
          </p:nvSpPr>
          <p:spPr>
            <a:xfrm>
              <a:off x="2339975" y="4076700"/>
              <a:ext cx="1218682" cy="787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D476A9-7583-4928-BC8D-C1BE26192DCA}"/>
                </a:ext>
              </a:extLst>
            </p:cNvPr>
            <p:cNvSpPr/>
            <p:nvPr/>
          </p:nvSpPr>
          <p:spPr>
            <a:xfrm>
              <a:off x="2502048" y="4165704"/>
              <a:ext cx="876417" cy="58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Batch</a:t>
              </a:r>
            </a:p>
            <a:p>
              <a:pPr lvl="0" algn="ctr">
                <a:lnSpc>
                  <a:spcPct val="80000"/>
                </a:lnSpc>
              </a:pPr>
              <a:r>
                <a:rPr lang="ko-KR" altLang="en-US" sz="12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주기 도래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7BDAC95-4E29-4645-BA77-4429D0151D65}"/>
              </a:ext>
            </a:extLst>
          </p:cNvPr>
          <p:cNvCxnSpPr>
            <a:endCxn id="33" idx="0"/>
          </p:cNvCxnSpPr>
          <p:nvPr userDrawn="1"/>
        </p:nvCxnSpPr>
        <p:spPr>
          <a:xfrm>
            <a:off x="3053376" y="3594100"/>
            <a:ext cx="0" cy="331277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E2F6E5-C37B-461B-9634-33EF705CEB55}"/>
              </a:ext>
            </a:extLst>
          </p:cNvPr>
          <p:cNvCxnSpPr/>
          <p:nvPr userDrawn="1"/>
        </p:nvCxnSpPr>
        <p:spPr>
          <a:xfrm>
            <a:off x="4663996" y="2403349"/>
            <a:ext cx="0" cy="139723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A48AB35-11C3-4EB0-A93E-E828EBF3578A}"/>
              </a:ext>
            </a:extLst>
          </p:cNvPr>
          <p:cNvCxnSpPr>
            <a:endCxn id="26" idx="0"/>
          </p:cNvCxnSpPr>
          <p:nvPr userDrawn="1"/>
        </p:nvCxnSpPr>
        <p:spPr>
          <a:xfrm>
            <a:off x="6384864" y="2403349"/>
            <a:ext cx="0" cy="139723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1CE87DC-A800-4F5E-871A-FBC985FA21B8}"/>
              </a:ext>
            </a:extLst>
          </p:cNvPr>
          <p:cNvCxnSpPr/>
          <p:nvPr userDrawn="1"/>
        </p:nvCxnSpPr>
        <p:spPr>
          <a:xfrm>
            <a:off x="5421493" y="4385114"/>
            <a:ext cx="205874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50D0B1-CB97-473D-AD5A-6A3799F5D0C0}"/>
              </a:ext>
            </a:extLst>
          </p:cNvPr>
          <p:cNvCxnSpPr/>
          <p:nvPr userDrawn="1"/>
        </p:nvCxnSpPr>
        <p:spPr>
          <a:xfrm>
            <a:off x="7142361" y="4385114"/>
            <a:ext cx="205874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B5586B5-5177-43EF-817A-192933B95B14}"/>
              </a:ext>
            </a:extLst>
          </p:cNvPr>
          <p:cNvCxnSpPr>
            <a:stCxn id="27" idx="2"/>
            <a:endCxn id="28" idx="0"/>
          </p:cNvCxnSpPr>
          <p:nvPr userDrawn="1"/>
        </p:nvCxnSpPr>
        <p:spPr>
          <a:xfrm>
            <a:off x="8105732" y="4632013"/>
            <a:ext cx="0" cy="13908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0872CDF-8A80-401A-9F4A-C87EC9E30364}"/>
              </a:ext>
            </a:extLst>
          </p:cNvPr>
          <p:cNvCxnSpPr>
            <a:stCxn id="28" idx="2"/>
          </p:cNvCxnSpPr>
          <p:nvPr userDrawn="1"/>
        </p:nvCxnSpPr>
        <p:spPr>
          <a:xfrm>
            <a:off x="8105732" y="5859135"/>
            <a:ext cx="0" cy="10298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9F8A24-D7B3-46F6-944D-8F23928187E6}"/>
              </a:ext>
            </a:extLst>
          </p:cNvPr>
          <p:cNvCxnSpPr>
            <a:endCxn id="30" idx="1"/>
          </p:cNvCxnSpPr>
          <p:nvPr userDrawn="1"/>
        </p:nvCxnSpPr>
        <p:spPr>
          <a:xfrm>
            <a:off x="8863229" y="5434065"/>
            <a:ext cx="226168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6DBEBD-60B0-4978-B945-E362347B2D64}"/>
              </a:ext>
            </a:extLst>
          </p:cNvPr>
          <p:cNvCxnSpPr>
            <a:stCxn id="33" idx="2"/>
          </p:cNvCxnSpPr>
          <p:nvPr userDrawn="1"/>
        </p:nvCxnSpPr>
        <p:spPr>
          <a:xfrm rot="16200000" flipH="1">
            <a:off x="3433534" y="4083023"/>
            <a:ext cx="92806" cy="853123"/>
          </a:xfrm>
          <a:prstGeom prst="bentConnector2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2B1AD91-04DA-44D2-BCCD-C514673A8B26}"/>
              </a:ext>
            </a:extLst>
          </p:cNvPr>
          <p:cNvCxnSpPr>
            <a:stCxn id="33" idx="1"/>
            <a:endCxn id="24" idx="1"/>
          </p:cNvCxnSpPr>
          <p:nvPr userDrawn="1"/>
        </p:nvCxnSpPr>
        <p:spPr>
          <a:xfrm rot="10800000">
            <a:off x="2305373" y="3228340"/>
            <a:ext cx="138662" cy="965940"/>
          </a:xfrm>
          <a:prstGeom prst="bentConnector3">
            <a:avLst>
              <a:gd name="adj1" fmla="val 264861"/>
            </a:avLst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1D8F2C-C6C0-450D-8CFA-D2B7A76D9E69}"/>
              </a:ext>
            </a:extLst>
          </p:cNvPr>
          <p:cNvSpPr/>
          <p:nvPr userDrawn="1"/>
        </p:nvSpPr>
        <p:spPr>
          <a:xfrm>
            <a:off x="3209099" y="4386795"/>
            <a:ext cx="408855" cy="16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Yes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A0354A-F240-4F83-98E3-D7C930657663}"/>
              </a:ext>
            </a:extLst>
          </p:cNvPr>
          <p:cNvSpPr/>
          <p:nvPr userDrawn="1"/>
        </p:nvSpPr>
        <p:spPr>
          <a:xfrm>
            <a:off x="1896392" y="4234983"/>
            <a:ext cx="658467" cy="16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Not yet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A13C16-AA54-4A9F-95B1-62A34B40FB06}"/>
              </a:ext>
            </a:extLst>
          </p:cNvPr>
          <p:cNvSpPr/>
          <p:nvPr userDrawn="1"/>
        </p:nvSpPr>
        <p:spPr>
          <a:xfrm>
            <a:off x="4715922" y="2611968"/>
            <a:ext cx="4700895" cy="593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Regression type: ‘LASSO’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Number of iterations: Gradient Descent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실행 횟수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: 100)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Step size: Gradient Descent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반복 시 사용되는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Step size (</a:t>
            </a:r>
            <a:r>
              <a:rPr lang="ko-KR" altLang="en-US" sz="10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: 0.0000001)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D602FB3-AD5B-46F4-B121-575B16582681}"/>
              </a:ext>
            </a:extLst>
          </p:cNvPr>
          <p:cNvGrpSpPr/>
          <p:nvPr userDrawn="1"/>
        </p:nvGrpSpPr>
        <p:grpSpPr>
          <a:xfrm rot="900000">
            <a:off x="8488891" y="1691425"/>
            <a:ext cx="1246823" cy="276999"/>
            <a:chOff x="6722511" y="1914138"/>
            <a:chExt cx="1246823" cy="2769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E02175-E71F-4109-9AFA-875CC370D350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E1D7A3F-AB68-46D9-A196-08964806502F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1D3B29D-8694-464B-84AE-85AD9AE031E0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648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4170-1598-4C04-A32A-6A4B82113878}"/>
              </a:ext>
            </a:extLst>
          </p:cNvPr>
          <p:cNvSpPr/>
          <p:nvPr userDrawn="1"/>
        </p:nvSpPr>
        <p:spPr>
          <a:xfrm>
            <a:off x="899432" y="1011012"/>
            <a:ext cx="7724775" cy="4705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AB078-28A1-48F7-BE6F-5722C8D4D2A3}"/>
              </a:ext>
            </a:extLst>
          </p:cNvPr>
          <p:cNvGrpSpPr/>
          <p:nvPr userDrawn="1"/>
        </p:nvGrpSpPr>
        <p:grpSpPr>
          <a:xfrm rot="900000">
            <a:off x="7638385" y="983707"/>
            <a:ext cx="1246823" cy="276999"/>
            <a:chOff x="6722511" y="1914138"/>
            <a:chExt cx="1246823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32380B-DBDD-4322-9DFE-246CB3569AF9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BB3E74-A53A-4F1A-A809-A3693BA5F2DC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CFB6333-4CE5-423A-8A6B-BDDFD6DD4C2B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63E7C045-CC45-4F61-8EC3-EBE5DDFE6C95}"/>
              </a:ext>
            </a:extLst>
          </p:cNvPr>
          <p:cNvSpPr/>
          <p:nvPr userDrawn="1"/>
        </p:nvSpPr>
        <p:spPr>
          <a:xfrm>
            <a:off x="3452132" y="1515835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M10_T/F_V5071000B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M10_C/C_V5072000B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770A3-D766-491B-BC3C-DCD5A93734DA}"/>
              </a:ext>
            </a:extLst>
          </p:cNvPr>
          <p:cNvSpPr/>
          <p:nvPr userDrawn="1"/>
        </p:nvSpPr>
        <p:spPr>
          <a:xfrm>
            <a:off x="4928507" y="1405241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2B17F-7707-47F3-97FB-DC825B262229}"/>
              </a:ext>
            </a:extLst>
          </p:cNvPr>
          <p:cNvSpPr txBox="1"/>
          <p:nvPr userDrawn="1"/>
        </p:nvSpPr>
        <p:spPr>
          <a:xfrm>
            <a:off x="1056587" y="1125610"/>
            <a:ext cx="2033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 </a:t>
            </a:r>
            <a:r>
              <a:rPr lang="ko-KR" altLang="en-US" sz="1100" dirty="0"/>
              <a:t>범례 </a:t>
            </a:r>
            <a:r>
              <a:rPr lang="en-US" altLang="ko-KR" sz="1100" dirty="0"/>
              <a:t>]</a:t>
            </a:r>
            <a:r>
              <a:rPr lang="ko-KR" altLang="en-US" sz="1100" dirty="0"/>
              <a:t>  </a:t>
            </a:r>
            <a:r>
              <a:rPr lang="en-US" altLang="ko-KR" sz="1100" dirty="0"/>
              <a:t>From </a:t>
            </a:r>
            <a:r>
              <a:rPr lang="ko-KR" altLang="en-US" sz="1100" dirty="0"/>
              <a:t>공정 </a:t>
            </a:r>
            <a:r>
              <a:rPr lang="en-US" altLang="ko-KR" sz="1100" dirty="0">
                <a:sym typeface="Wingdings" panose="05000000000000000000" pitchFamily="2" charset="2"/>
              </a:rPr>
              <a:t> To </a:t>
            </a:r>
            <a:r>
              <a:rPr lang="ko-KR" altLang="en-US" sz="1100" dirty="0">
                <a:sym typeface="Wingdings" panose="05000000000000000000" pitchFamily="2" charset="2"/>
              </a:rPr>
              <a:t>공정</a:t>
            </a:r>
            <a:endParaRPr lang="ko-KR" altLang="en-US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81DEBA-57D3-4EFC-A40F-A448989F7BA3}"/>
              </a:ext>
            </a:extLst>
          </p:cNvPr>
          <p:cNvSpPr/>
          <p:nvPr userDrawn="1"/>
        </p:nvSpPr>
        <p:spPr>
          <a:xfrm>
            <a:off x="1032624" y="1101291"/>
            <a:ext cx="2057558" cy="3102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ABDFB3-6EF9-4E31-8089-654CD803CCD9}"/>
              </a:ext>
            </a:extLst>
          </p:cNvPr>
          <p:cNvSpPr/>
          <p:nvPr userDrawn="1"/>
        </p:nvSpPr>
        <p:spPr>
          <a:xfrm>
            <a:off x="1785257" y="2561651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M10_C/C_T1035100B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M10_ETCH_T1055290A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A9AFC3-F76C-4C0A-9D0D-DCA063C53A2F}"/>
              </a:ext>
            </a:extLst>
          </p:cNvPr>
          <p:cNvSpPr/>
          <p:nvPr userDrawn="1"/>
        </p:nvSpPr>
        <p:spPr>
          <a:xfrm>
            <a:off x="3261632" y="2479632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F6E182-39DC-451F-997F-527CCA71E7FD}"/>
              </a:ext>
            </a:extLst>
          </p:cNvPr>
          <p:cNvSpPr/>
          <p:nvPr userDrawn="1"/>
        </p:nvSpPr>
        <p:spPr>
          <a:xfrm>
            <a:off x="5182967" y="2555565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M10_C/C_G4049200A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M10_PHOTH_G307900A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BC1AD7-7AD7-49ED-899D-34322597E37A}"/>
              </a:ext>
            </a:extLst>
          </p:cNvPr>
          <p:cNvSpPr/>
          <p:nvPr userDrawn="1"/>
        </p:nvSpPr>
        <p:spPr>
          <a:xfrm>
            <a:off x="6659342" y="2473546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1BE7E3-E567-4011-BDD9-01441E69873C}"/>
              </a:ext>
            </a:extLst>
          </p:cNvPr>
          <p:cNvCxnSpPr/>
          <p:nvPr userDrawn="1"/>
        </p:nvCxnSpPr>
        <p:spPr>
          <a:xfrm flipH="1">
            <a:off x="3652157" y="2020214"/>
            <a:ext cx="914400" cy="5353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4B6C5F-CE44-479E-B84A-5937FE0585F5}"/>
              </a:ext>
            </a:extLst>
          </p:cNvPr>
          <p:cNvCxnSpPr/>
          <p:nvPr userDrawn="1"/>
        </p:nvCxnSpPr>
        <p:spPr>
          <a:xfrm>
            <a:off x="5494989" y="2020214"/>
            <a:ext cx="957518" cy="5414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091899-264D-4F21-84A9-C138D7DCA177}"/>
              </a:ext>
            </a:extLst>
          </p:cNvPr>
          <p:cNvSpPr txBox="1"/>
          <p:nvPr userDrawn="1"/>
        </p:nvSpPr>
        <p:spPr>
          <a:xfrm>
            <a:off x="3815645" y="2134961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402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FDFC9-E145-45B7-A022-DFD1EFA6CE91}"/>
              </a:ext>
            </a:extLst>
          </p:cNvPr>
          <p:cNvSpPr txBox="1"/>
          <p:nvPr userDrawn="1"/>
        </p:nvSpPr>
        <p:spPr>
          <a:xfrm>
            <a:off x="5607711" y="2149390"/>
            <a:ext cx="55245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402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4FF75A-0833-421D-8452-FFA05F50551A}"/>
              </a:ext>
            </a:extLst>
          </p:cNvPr>
          <p:cNvSpPr/>
          <p:nvPr userDrawn="1"/>
        </p:nvSpPr>
        <p:spPr>
          <a:xfrm>
            <a:off x="1994808" y="3742305"/>
            <a:ext cx="1181100" cy="776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B0DC15-472A-48BB-AD0D-44891D88AC55}"/>
              </a:ext>
            </a:extLst>
          </p:cNvPr>
          <p:cNvSpPr/>
          <p:nvPr userDrawn="1"/>
        </p:nvSpPr>
        <p:spPr>
          <a:xfrm>
            <a:off x="1994807" y="4518790"/>
            <a:ext cx="1181100" cy="7764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BC60B1-455D-4283-980E-D8F313F31487}"/>
              </a:ext>
            </a:extLst>
          </p:cNvPr>
          <p:cNvSpPr/>
          <p:nvPr userDrawn="1"/>
        </p:nvSpPr>
        <p:spPr>
          <a:xfrm>
            <a:off x="3604533" y="3722789"/>
            <a:ext cx="1181100" cy="1260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EEB1B4-4F40-4FEC-8F9C-D1D9916274A9}"/>
              </a:ext>
            </a:extLst>
          </p:cNvPr>
          <p:cNvSpPr/>
          <p:nvPr userDrawn="1"/>
        </p:nvSpPr>
        <p:spPr>
          <a:xfrm>
            <a:off x="3604532" y="4982936"/>
            <a:ext cx="1181100" cy="29282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23FFB4-046F-4503-85A1-5DCA1E804CBD}"/>
              </a:ext>
            </a:extLst>
          </p:cNvPr>
          <p:cNvSpPr/>
          <p:nvPr userDrawn="1"/>
        </p:nvSpPr>
        <p:spPr>
          <a:xfrm>
            <a:off x="5404758" y="3732314"/>
            <a:ext cx="1181100" cy="117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71CCB0-2846-46E1-BEF9-40A9DB5C180E}"/>
              </a:ext>
            </a:extLst>
          </p:cNvPr>
          <p:cNvSpPr/>
          <p:nvPr userDrawn="1"/>
        </p:nvSpPr>
        <p:spPr>
          <a:xfrm>
            <a:off x="5404757" y="3849461"/>
            <a:ext cx="1181100" cy="143582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0BB26D-8AD2-44B4-AA3D-8E3EABD41851}"/>
              </a:ext>
            </a:extLst>
          </p:cNvPr>
          <p:cNvSpPr/>
          <p:nvPr userDrawn="1"/>
        </p:nvSpPr>
        <p:spPr>
          <a:xfrm>
            <a:off x="7052583" y="3741839"/>
            <a:ext cx="1181100" cy="150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4A6763-02AA-489B-AB5B-DD30D8A95D8C}"/>
              </a:ext>
            </a:extLst>
          </p:cNvPr>
          <p:cNvSpPr/>
          <p:nvPr userDrawn="1"/>
        </p:nvSpPr>
        <p:spPr>
          <a:xfrm>
            <a:off x="7052582" y="5249090"/>
            <a:ext cx="1181100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B848D58-BBE4-4AF8-ADBE-1DE1327B032A}"/>
              </a:ext>
            </a:extLst>
          </p:cNvPr>
          <p:cNvCxnSpPr>
            <a:endCxn id="25" idx="0"/>
          </p:cNvCxnSpPr>
          <p:nvPr userDrawn="1"/>
        </p:nvCxnSpPr>
        <p:spPr>
          <a:xfrm flipH="1">
            <a:off x="2585358" y="3067194"/>
            <a:ext cx="327063" cy="6751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AA7D4C7-D1C6-4D15-BDA1-BCF501619634}"/>
              </a:ext>
            </a:extLst>
          </p:cNvPr>
          <p:cNvCxnSpPr>
            <a:endCxn id="27" idx="0"/>
          </p:cNvCxnSpPr>
          <p:nvPr userDrawn="1"/>
        </p:nvCxnSpPr>
        <p:spPr>
          <a:xfrm>
            <a:off x="3779963" y="3067194"/>
            <a:ext cx="415120" cy="6555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DDF664-18CC-4DF5-854E-62F4D3CD2DCD}"/>
              </a:ext>
            </a:extLst>
          </p:cNvPr>
          <p:cNvCxnSpPr>
            <a:endCxn id="29" idx="0"/>
          </p:cNvCxnSpPr>
          <p:nvPr userDrawn="1"/>
        </p:nvCxnSpPr>
        <p:spPr>
          <a:xfrm flipH="1">
            <a:off x="5995308" y="3061108"/>
            <a:ext cx="263998" cy="6712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E6F0F6B-DA81-4C96-950D-97DC6B211A56}"/>
              </a:ext>
            </a:extLst>
          </p:cNvPr>
          <p:cNvCxnSpPr>
            <a:endCxn id="31" idx="0"/>
          </p:cNvCxnSpPr>
          <p:nvPr userDrawn="1"/>
        </p:nvCxnSpPr>
        <p:spPr>
          <a:xfrm>
            <a:off x="7309757" y="3061108"/>
            <a:ext cx="333376" cy="6807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7DA-D827-4AFC-93F2-9A2DAC15BFDB}"/>
              </a:ext>
            </a:extLst>
          </p:cNvPr>
          <p:cNvSpPr txBox="1"/>
          <p:nvPr userDrawn="1"/>
        </p:nvSpPr>
        <p:spPr>
          <a:xfrm>
            <a:off x="2441715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216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4D2546-E9D2-4D1A-B9EE-A10781604EA1}"/>
              </a:ext>
            </a:extLst>
          </p:cNvPr>
          <p:cNvSpPr txBox="1"/>
          <p:nvPr userDrawn="1"/>
        </p:nvSpPr>
        <p:spPr>
          <a:xfrm>
            <a:off x="3604532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216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7A01B6-2F1A-49BE-979D-B9691C2DC1B6}"/>
              </a:ext>
            </a:extLst>
          </p:cNvPr>
          <p:cNvSpPr txBox="1"/>
          <p:nvPr userDrawn="1"/>
        </p:nvSpPr>
        <p:spPr>
          <a:xfrm>
            <a:off x="5826786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216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6CD4DE-E650-4203-B534-405EF21039C3}"/>
              </a:ext>
            </a:extLst>
          </p:cNvPr>
          <p:cNvSpPr txBox="1"/>
          <p:nvPr userDrawn="1"/>
        </p:nvSpPr>
        <p:spPr>
          <a:xfrm>
            <a:off x="7094378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216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AE4D10-329B-4FD8-B0EC-672C8EC48508}"/>
              </a:ext>
            </a:extLst>
          </p:cNvPr>
          <p:cNvSpPr txBox="1"/>
          <p:nvPr userDrawn="1"/>
        </p:nvSpPr>
        <p:spPr>
          <a:xfrm>
            <a:off x="3039556" y="2120815"/>
            <a:ext cx="930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Delay Time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0A6448-6FE3-45D1-B79F-90D3AAAB59C7}"/>
              </a:ext>
            </a:extLst>
          </p:cNvPr>
          <p:cNvSpPr txBox="1"/>
          <p:nvPr userDrawn="1"/>
        </p:nvSpPr>
        <p:spPr>
          <a:xfrm>
            <a:off x="1032624" y="3999742"/>
            <a:ext cx="930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Good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E16C37-87E3-4BB1-BADE-3D1C1474DC9D}"/>
              </a:ext>
            </a:extLst>
          </p:cNvPr>
          <p:cNvSpPr txBox="1"/>
          <p:nvPr userDrawn="1"/>
        </p:nvSpPr>
        <p:spPr>
          <a:xfrm>
            <a:off x="1023099" y="4723642"/>
            <a:ext cx="93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Bad</a:t>
            </a:r>
          </a:p>
          <a:p>
            <a:pPr algn="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: Scratch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9945AF-3E2A-48B5-898B-97B9CD66272F}"/>
              </a:ext>
            </a:extLst>
          </p:cNvPr>
          <p:cNvSpPr txBox="1"/>
          <p:nvPr userDrawn="1"/>
        </p:nvSpPr>
        <p:spPr>
          <a:xfrm>
            <a:off x="199480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63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BC710-7496-49BB-81E3-726C753A182D}"/>
              </a:ext>
            </a:extLst>
          </p:cNvPr>
          <p:cNvSpPr txBox="1"/>
          <p:nvPr userDrawn="1"/>
        </p:nvSpPr>
        <p:spPr>
          <a:xfrm>
            <a:off x="361405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231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9AA0FD-D44D-456D-B36F-4BCF167E79CD}"/>
              </a:ext>
            </a:extLst>
          </p:cNvPr>
          <p:cNvSpPr txBox="1"/>
          <p:nvPr userDrawn="1"/>
        </p:nvSpPr>
        <p:spPr>
          <a:xfrm>
            <a:off x="540475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32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EFC987-F2BA-4294-A97E-E196F294C4F3}"/>
              </a:ext>
            </a:extLst>
          </p:cNvPr>
          <p:cNvSpPr txBox="1"/>
          <p:nvPr userDrawn="1"/>
        </p:nvSpPr>
        <p:spPr>
          <a:xfrm>
            <a:off x="706210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7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05987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5B63576-A978-4B34-AABA-C665CFC53856}"/>
              </a:ext>
            </a:extLst>
          </p:cNvPr>
          <p:cNvSpPr/>
          <p:nvPr userDrawn="1"/>
        </p:nvSpPr>
        <p:spPr>
          <a:xfrm>
            <a:off x="763565" y="1016455"/>
            <a:ext cx="8497253" cy="4705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7BA51-36D1-405E-B736-859E6AD6CA9D}"/>
              </a:ext>
            </a:extLst>
          </p:cNvPr>
          <p:cNvSpPr txBox="1"/>
          <p:nvPr userDrawn="1"/>
        </p:nvSpPr>
        <p:spPr>
          <a:xfrm>
            <a:off x="1659298" y="1382035"/>
            <a:ext cx="214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M10_T/F_V5071000B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M10_C/C_V5072000B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3B7CA-181F-4CBB-8FF1-38B92FE8A77F}"/>
              </a:ext>
            </a:extLst>
          </p:cNvPr>
          <p:cNvSpPr txBox="1"/>
          <p:nvPr userDrawn="1"/>
        </p:nvSpPr>
        <p:spPr>
          <a:xfrm>
            <a:off x="4044725" y="1382035"/>
            <a:ext cx="2294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M10_C/C_T1035100B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M10_ETCH_T1035200A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197A1-696C-4AB6-A6D3-983511728714}"/>
              </a:ext>
            </a:extLst>
          </p:cNvPr>
          <p:cNvSpPr txBox="1"/>
          <p:nvPr userDrawn="1"/>
        </p:nvSpPr>
        <p:spPr>
          <a:xfrm>
            <a:off x="6404502" y="1382035"/>
            <a:ext cx="2373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M10_C/C_G4049200A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M10_PHOTH_G3079000A</a:t>
            </a:r>
            <a:endParaRPr lang="ko-KR" altLang="en-US" sz="11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CE74E7-BCA4-4DEE-BB52-7DA5AB4CD643}"/>
              </a:ext>
            </a:extLst>
          </p:cNvPr>
          <p:cNvGrpSpPr/>
          <p:nvPr userDrawn="1"/>
        </p:nvGrpSpPr>
        <p:grpSpPr>
          <a:xfrm>
            <a:off x="1265938" y="1844310"/>
            <a:ext cx="7817623" cy="1934394"/>
            <a:chOff x="2481255" y="3199581"/>
            <a:chExt cx="7106930" cy="193439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708927-A63D-4251-9EC6-D644B12CF8C2}"/>
                </a:ext>
              </a:extLst>
            </p:cNvPr>
            <p:cNvSpPr/>
            <p:nvPr/>
          </p:nvSpPr>
          <p:spPr>
            <a:xfrm>
              <a:off x="2481255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1C353B-D770-43F4-8322-E10DB94D1C8E}"/>
                </a:ext>
              </a:extLst>
            </p:cNvPr>
            <p:cNvSpPr/>
            <p:nvPr/>
          </p:nvSpPr>
          <p:spPr>
            <a:xfrm>
              <a:off x="4904859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C7B612-6C10-4499-B460-225222B6C921}"/>
                </a:ext>
              </a:extLst>
            </p:cNvPr>
            <p:cNvSpPr/>
            <p:nvPr/>
          </p:nvSpPr>
          <p:spPr>
            <a:xfrm>
              <a:off x="7328464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93453FA-5BF5-4725-AA43-C51D0D59ABAC}"/>
                </a:ext>
              </a:extLst>
            </p:cNvPr>
            <p:cNvCxnSpPr/>
            <p:nvPr/>
          </p:nvCxnSpPr>
          <p:spPr>
            <a:xfrm>
              <a:off x="3156676" y="4279008"/>
              <a:ext cx="0" cy="53787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24027F7-03CC-4DCF-B41A-94042BB8B840}"/>
                </a:ext>
              </a:extLst>
            </p:cNvPr>
            <p:cNvCxnSpPr/>
            <p:nvPr/>
          </p:nvCxnSpPr>
          <p:spPr>
            <a:xfrm>
              <a:off x="4168111" y="3234021"/>
              <a:ext cx="0" cy="16142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60C009-9E50-40F3-82D1-72CF10C7A61A}"/>
                </a:ext>
              </a:extLst>
            </p:cNvPr>
            <p:cNvCxnSpPr/>
            <p:nvPr/>
          </p:nvCxnSpPr>
          <p:spPr>
            <a:xfrm>
              <a:off x="5528999" y="3238019"/>
              <a:ext cx="0" cy="1548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FDB1D64-85AC-4D7F-AF63-B179938510AB}"/>
                </a:ext>
              </a:extLst>
            </p:cNvPr>
            <p:cNvCxnSpPr/>
            <p:nvPr/>
          </p:nvCxnSpPr>
          <p:spPr>
            <a:xfrm>
              <a:off x="6540810" y="3895244"/>
              <a:ext cx="0" cy="936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2C4D01-1B64-47AE-8951-8DF71FC3417D}"/>
                </a:ext>
              </a:extLst>
            </p:cNvPr>
            <p:cNvCxnSpPr/>
            <p:nvPr/>
          </p:nvCxnSpPr>
          <p:spPr>
            <a:xfrm>
              <a:off x="7940451" y="3923819"/>
              <a:ext cx="0" cy="648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2D576F-493C-452D-A2C9-BE059ADB007E}"/>
                </a:ext>
              </a:extLst>
            </p:cNvPr>
            <p:cNvCxnSpPr/>
            <p:nvPr/>
          </p:nvCxnSpPr>
          <p:spPr>
            <a:xfrm>
              <a:off x="8962163" y="4495319"/>
              <a:ext cx="0" cy="252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01EF8E-63AC-48B3-A229-9951ED4A1EB3}"/>
                </a:ext>
              </a:extLst>
            </p:cNvPr>
            <p:cNvSpPr/>
            <p:nvPr/>
          </p:nvSpPr>
          <p:spPr>
            <a:xfrm>
              <a:off x="2874452" y="4349304"/>
              <a:ext cx="564449" cy="375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84A9E2-1D3A-4E95-9D07-2D7C7C210311}"/>
                </a:ext>
              </a:extLst>
            </p:cNvPr>
            <p:cNvCxnSpPr/>
            <p:nvPr/>
          </p:nvCxnSpPr>
          <p:spPr>
            <a:xfrm>
              <a:off x="2874076" y="4591050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94CB9D-13CD-4B85-ABB2-19C35DF2ECF7}"/>
                </a:ext>
              </a:extLst>
            </p:cNvPr>
            <p:cNvSpPr/>
            <p:nvPr/>
          </p:nvSpPr>
          <p:spPr>
            <a:xfrm>
              <a:off x="3885887" y="3653978"/>
              <a:ext cx="564449" cy="1007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4EF358-3FC9-408B-B107-C458E7874103}"/>
                </a:ext>
              </a:extLst>
            </p:cNvPr>
            <p:cNvCxnSpPr/>
            <p:nvPr/>
          </p:nvCxnSpPr>
          <p:spPr>
            <a:xfrm>
              <a:off x="3885511" y="4457700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D15E-74A2-4F42-AEDF-D75DD3B81D92}"/>
                </a:ext>
              </a:extLst>
            </p:cNvPr>
            <p:cNvSpPr/>
            <p:nvPr/>
          </p:nvSpPr>
          <p:spPr>
            <a:xfrm>
              <a:off x="5246775" y="3790949"/>
              <a:ext cx="564449" cy="848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BC4EF8C-B114-4BDF-8565-48BE5CF79649}"/>
                </a:ext>
              </a:extLst>
            </p:cNvPr>
            <p:cNvCxnSpPr/>
            <p:nvPr/>
          </p:nvCxnSpPr>
          <p:spPr>
            <a:xfrm>
              <a:off x="5246399" y="4162425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FF8478-3374-4CC4-92AC-D4D77B280BCF}"/>
                </a:ext>
              </a:extLst>
            </p:cNvPr>
            <p:cNvSpPr/>
            <p:nvPr/>
          </p:nvSpPr>
          <p:spPr>
            <a:xfrm>
              <a:off x="6258586" y="4259958"/>
              <a:ext cx="564449" cy="464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FB8E46F-9C0F-4547-9139-4AB8101E9EEE}"/>
                </a:ext>
              </a:extLst>
            </p:cNvPr>
            <p:cNvCxnSpPr/>
            <p:nvPr/>
          </p:nvCxnSpPr>
          <p:spPr>
            <a:xfrm>
              <a:off x="6258210" y="4657725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368658-83C1-4890-A1FF-E44EA3DC597E}"/>
                </a:ext>
              </a:extLst>
            </p:cNvPr>
            <p:cNvSpPr/>
            <p:nvPr/>
          </p:nvSpPr>
          <p:spPr>
            <a:xfrm>
              <a:off x="7658227" y="4026068"/>
              <a:ext cx="564449" cy="451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AB97326-CD65-4894-8FE4-96E9BDF40738}"/>
                </a:ext>
              </a:extLst>
            </p:cNvPr>
            <p:cNvCxnSpPr/>
            <p:nvPr/>
          </p:nvCxnSpPr>
          <p:spPr>
            <a:xfrm>
              <a:off x="7657851" y="4343400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62D71A-8DAF-4AEC-BA2B-50989D933A2D}"/>
                </a:ext>
              </a:extLst>
            </p:cNvPr>
            <p:cNvSpPr/>
            <p:nvPr/>
          </p:nvSpPr>
          <p:spPr>
            <a:xfrm>
              <a:off x="8679939" y="4562475"/>
              <a:ext cx="564449" cy="146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2B29C68-D39F-4D78-B396-7BFF563A36DE}"/>
                </a:ext>
              </a:extLst>
            </p:cNvPr>
            <p:cNvCxnSpPr/>
            <p:nvPr/>
          </p:nvCxnSpPr>
          <p:spPr>
            <a:xfrm>
              <a:off x="8679563" y="4686300"/>
              <a:ext cx="5652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9C0260-C41E-4A6A-A056-DA6A18EB82B4}"/>
                </a:ext>
              </a:extLst>
            </p:cNvPr>
            <p:cNvSpPr txBox="1"/>
            <p:nvPr/>
          </p:nvSpPr>
          <p:spPr>
            <a:xfrm>
              <a:off x="2769390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828B0C-9CD7-4E78-876D-CE58B7BBDB49}"/>
                </a:ext>
              </a:extLst>
            </p:cNvPr>
            <p:cNvSpPr txBox="1"/>
            <p:nvPr/>
          </p:nvSpPr>
          <p:spPr>
            <a:xfrm>
              <a:off x="3649215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D4A220-15FE-4CA6-842B-0474126170A2}"/>
                </a:ext>
              </a:extLst>
            </p:cNvPr>
            <p:cNvSpPr txBox="1"/>
            <p:nvPr/>
          </p:nvSpPr>
          <p:spPr>
            <a:xfrm>
              <a:off x="5141115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7A01A-BDD3-413A-8398-18C109E5DAD3}"/>
                </a:ext>
              </a:extLst>
            </p:cNvPr>
            <p:cNvSpPr txBox="1"/>
            <p:nvPr/>
          </p:nvSpPr>
          <p:spPr>
            <a:xfrm>
              <a:off x="6020940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8C3AF3-37C0-4F2A-A165-937994757A46}"/>
                </a:ext>
              </a:extLst>
            </p:cNvPr>
            <p:cNvSpPr txBox="1"/>
            <p:nvPr/>
          </p:nvSpPr>
          <p:spPr>
            <a:xfrm>
              <a:off x="7560465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2BBBF-874C-4FC6-94F4-5F0B81E0C54F}"/>
                </a:ext>
              </a:extLst>
            </p:cNvPr>
            <p:cNvSpPr txBox="1"/>
            <p:nvPr/>
          </p:nvSpPr>
          <p:spPr>
            <a:xfrm>
              <a:off x="8440290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8D0EFF-EC63-4987-95C3-F9A2EA1E4D7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39552991"/>
              </p:ext>
            </p:extLst>
          </p:nvPr>
        </p:nvGraphicFramePr>
        <p:xfrm>
          <a:off x="763566" y="3834948"/>
          <a:ext cx="8319995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9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4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/>
                        <a:t>50</a:t>
                      </a:r>
                      <a:endParaRPr lang="ko-KR" altLang="en-US" sz="1100" dirty="0"/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608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134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616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347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158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549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298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1,361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1,252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한쪽 모서리가 잘린 사각형 61">
            <a:extLst>
              <a:ext uri="{FF2B5EF4-FFF2-40B4-BE49-F238E27FC236}">
                <a16:creationId xmlns:a16="http://schemas.microsoft.com/office/drawing/2014/main" id="{CAF980F3-B143-4DD6-AF0C-7E4AC4CE49D6}"/>
              </a:ext>
            </a:extLst>
          </p:cNvPr>
          <p:cNvSpPr/>
          <p:nvPr userDrawn="1"/>
        </p:nvSpPr>
        <p:spPr>
          <a:xfrm>
            <a:off x="153171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sp>
        <p:nvSpPr>
          <p:cNvPr id="37" name="한쪽 모서리가 잘린 사각형 63">
            <a:extLst>
              <a:ext uri="{FF2B5EF4-FFF2-40B4-BE49-F238E27FC236}">
                <a16:creationId xmlns:a16="http://schemas.microsoft.com/office/drawing/2014/main" id="{4D3C04B8-5FFD-41F2-83FC-C3076439C1E6}"/>
              </a:ext>
            </a:extLst>
          </p:cNvPr>
          <p:cNvSpPr/>
          <p:nvPr userDrawn="1"/>
        </p:nvSpPr>
        <p:spPr>
          <a:xfrm>
            <a:off x="400821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sp>
        <p:nvSpPr>
          <p:cNvPr id="38" name="한쪽 모서리가 잘린 사각형 64">
            <a:extLst>
              <a:ext uri="{FF2B5EF4-FFF2-40B4-BE49-F238E27FC236}">
                <a16:creationId xmlns:a16="http://schemas.microsoft.com/office/drawing/2014/main" id="{488BD67B-E7E2-49B1-8CC5-5CB24A5B4F8A}"/>
              </a:ext>
            </a:extLst>
          </p:cNvPr>
          <p:cNvSpPr/>
          <p:nvPr userDrawn="1"/>
        </p:nvSpPr>
        <p:spPr>
          <a:xfrm>
            <a:off x="638946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123A5FE-646E-4CC0-94FE-27E1551E2047}"/>
              </a:ext>
            </a:extLst>
          </p:cNvPr>
          <p:cNvGrpSpPr/>
          <p:nvPr userDrawn="1"/>
        </p:nvGrpSpPr>
        <p:grpSpPr>
          <a:xfrm rot="900000">
            <a:off x="8329500" y="1041146"/>
            <a:ext cx="1246823" cy="276999"/>
            <a:chOff x="6722511" y="1914138"/>
            <a:chExt cx="1246823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775B8D-0CC3-4576-81AE-372B4C65A6FD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C637723-8633-4C1C-A0B9-7EAE248A0560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B2470E9-FCB2-492D-B9FD-5DE1066B29BC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572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6737E9EA-7C49-4E4F-8021-D62FCF6C624C}"/>
              </a:ext>
            </a:extLst>
          </p:cNvPr>
          <p:cNvGrpSpPr/>
          <p:nvPr userDrawn="1"/>
        </p:nvGrpSpPr>
        <p:grpSpPr>
          <a:xfrm>
            <a:off x="866979" y="1160463"/>
            <a:ext cx="8497253" cy="4705350"/>
            <a:chOff x="1253218" y="1160463"/>
            <a:chExt cx="7724775" cy="4705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20BA37-B792-4080-81B1-3219C8854200}"/>
                </a:ext>
              </a:extLst>
            </p:cNvPr>
            <p:cNvSpPr/>
            <p:nvPr userDrawn="1"/>
          </p:nvSpPr>
          <p:spPr>
            <a:xfrm>
              <a:off x="1253218" y="1160463"/>
              <a:ext cx="7724775" cy="470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F068139-4906-4C5B-943D-096EAB71070C}"/>
                </a:ext>
              </a:extLst>
            </p:cNvPr>
            <p:cNvGrpSpPr/>
            <p:nvPr userDrawn="1"/>
          </p:nvGrpSpPr>
          <p:grpSpPr>
            <a:xfrm>
              <a:off x="1474650" y="1400704"/>
              <a:ext cx="3404151" cy="345877"/>
              <a:chOff x="4714875" y="3116792"/>
              <a:chExt cx="2284862" cy="34587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EE6F8-6C3A-49D9-A04B-794890FF04A0}"/>
                  </a:ext>
                </a:extLst>
              </p:cNvPr>
              <p:cNvSpPr txBox="1"/>
              <p:nvPr/>
            </p:nvSpPr>
            <p:spPr>
              <a:xfrm>
                <a:off x="4714875" y="3116792"/>
                <a:ext cx="2284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Top 10 Para</a:t>
                </a:r>
                <a:endParaRPr lang="ko-KR" altLang="en-US" sz="1400" b="1" dirty="0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99382235-843D-4EB9-AF06-A0D5CDFD49AB}"/>
                  </a:ext>
                </a:extLst>
              </p:cNvPr>
              <p:cNvCxnSpPr/>
              <p:nvPr/>
            </p:nvCxnSpPr>
            <p:spPr>
              <a:xfrm>
                <a:off x="4714875" y="3462669"/>
                <a:ext cx="228486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29141A-1F85-43FB-8709-C03E48BAE980}"/>
                </a:ext>
              </a:extLst>
            </p:cNvPr>
            <p:cNvGrpSpPr/>
            <p:nvPr userDrawn="1"/>
          </p:nvGrpSpPr>
          <p:grpSpPr>
            <a:xfrm>
              <a:off x="5067979" y="1400704"/>
              <a:ext cx="3436851" cy="345877"/>
              <a:chOff x="4714875" y="3116792"/>
              <a:chExt cx="2284862" cy="3458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FD6A0-1585-45D5-BFDF-E7B9E205DCEF}"/>
                  </a:ext>
                </a:extLst>
              </p:cNvPr>
              <p:cNvSpPr txBox="1"/>
              <p:nvPr/>
            </p:nvSpPr>
            <p:spPr>
              <a:xfrm>
                <a:off x="4714875" y="3116792"/>
                <a:ext cx="2284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Variable Importance </a:t>
                </a:r>
                <a:r>
                  <a:rPr lang="en-US" altLang="ko-KR" sz="1200" b="1" dirty="0"/>
                  <a:t>(weighted average score)</a:t>
                </a:r>
                <a:endParaRPr lang="ko-KR" altLang="en-US" sz="14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11FD3FF-1774-4B79-8503-4D95D002A378}"/>
                  </a:ext>
                </a:extLst>
              </p:cNvPr>
              <p:cNvCxnSpPr/>
              <p:nvPr/>
            </p:nvCxnSpPr>
            <p:spPr>
              <a:xfrm>
                <a:off x="4714875" y="3462669"/>
                <a:ext cx="228486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FB9FCDF-FB98-493F-BA3A-5E55237EBF09}"/>
                </a:ext>
              </a:extLst>
            </p:cNvPr>
            <p:cNvGrpSpPr/>
            <p:nvPr userDrawn="1"/>
          </p:nvGrpSpPr>
          <p:grpSpPr>
            <a:xfrm>
              <a:off x="8673193" y="1398692"/>
              <a:ext cx="216000" cy="4320000"/>
              <a:chOff x="9429750" y="2609955"/>
              <a:chExt cx="216000" cy="43200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D02087C-76C8-4DDD-81DA-B41389A7ADC8}"/>
                  </a:ext>
                </a:extLst>
              </p:cNvPr>
              <p:cNvSpPr/>
              <p:nvPr/>
            </p:nvSpPr>
            <p:spPr>
              <a:xfrm>
                <a:off x="9429750" y="2609955"/>
                <a:ext cx="216000" cy="43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37B817-8F13-4F67-9433-0082E1074992}"/>
                  </a:ext>
                </a:extLst>
              </p:cNvPr>
              <p:cNvSpPr/>
              <p:nvPr/>
            </p:nvSpPr>
            <p:spPr>
              <a:xfrm>
                <a:off x="9447750" y="2644521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갈매기형 수장 40">
                <a:extLst>
                  <a:ext uri="{FF2B5EF4-FFF2-40B4-BE49-F238E27FC236}">
                    <a16:creationId xmlns:a16="http://schemas.microsoft.com/office/drawing/2014/main" id="{9692EF20-25C2-414D-9707-BA9D0ED018CB}"/>
                  </a:ext>
                </a:extLst>
              </p:cNvPr>
              <p:cNvSpPr/>
              <p:nvPr/>
            </p:nvSpPr>
            <p:spPr>
              <a:xfrm rot="16200000">
                <a:off x="9465750" y="2657948"/>
                <a:ext cx="144000" cy="14400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0838C26-029B-44E3-98FE-6FA323B6B0A6}"/>
                  </a:ext>
                </a:extLst>
              </p:cNvPr>
              <p:cNvGrpSpPr/>
              <p:nvPr/>
            </p:nvGrpSpPr>
            <p:grpSpPr>
              <a:xfrm flipV="1">
                <a:off x="9447750" y="6730746"/>
                <a:ext cx="180000" cy="180000"/>
                <a:chOff x="9601200" y="2711196"/>
                <a:chExt cx="180000" cy="18000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E39E903-A87F-42D1-9944-BA2CF850CABC}"/>
                    </a:ext>
                  </a:extLst>
                </p:cNvPr>
                <p:cNvSpPr/>
                <p:nvPr/>
              </p:nvSpPr>
              <p:spPr>
                <a:xfrm>
                  <a:off x="9601200" y="2711196"/>
                  <a:ext cx="180000" cy="18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갈매기형 수장 44">
                  <a:extLst>
                    <a:ext uri="{FF2B5EF4-FFF2-40B4-BE49-F238E27FC236}">
                      <a16:creationId xmlns:a16="http://schemas.microsoft.com/office/drawing/2014/main" id="{E7FDA6DE-E350-4769-AFAE-1114B87F738D}"/>
                    </a:ext>
                  </a:extLst>
                </p:cNvPr>
                <p:cNvSpPr/>
                <p:nvPr/>
              </p:nvSpPr>
              <p:spPr>
                <a:xfrm rot="16200000">
                  <a:off x="9618601" y="2724623"/>
                  <a:ext cx="144000" cy="144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1928773-E3F5-453E-A98C-540DD17A08D4}"/>
                  </a:ext>
                </a:extLst>
              </p:cNvPr>
              <p:cNvSpPr/>
              <p:nvPr/>
            </p:nvSpPr>
            <p:spPr>
              <a:xfrm>
                <a:off x="9456451" y="2857499"/>
                <a:ext cx="162599" cy="147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B30F648-DE71-4EFF-B733-6428D4169DA5}"/>
                </a:ext>
              </a:extLst>
            </p:cNvPr>
            <p:cNvGrpSpPr/>
            <p:nvPr userDrawn="1"/>
          </p:nvGrpSpPr>
          <p:grpSpPr>
            <a:xfrm>
              <a:off x="1662794" y="1972204"/>
              <a:ext cx="6842036" cy="1708160"/>
              <a:chOff x="2438401" y="3183467"/>
              <a:chExt cx="6842036" cy="170816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EFAA22-7C10-4303-B127-8614248DE231}"/>
                  </a:ext>
                </a:extLst>
              </p:cNvPr>
              <p:cNvSpPr txBox="1"/>
              <p:nvPr/>
            </p:nvSpPr>
            <p:spPr>
              <a:xfrm>
                <a:off x="2438401" y="3183467"/>
                <a:ext cx="333374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M10_C/C_770160008_PRESSURE_RAP_IN_4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M10_C/C_770160008_PRESSURE_RRP_4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M10_C/C_770160008_RATIO_ADDTIVE_VIR_4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M10_C/C_770160008_PRESSURE_EXHAUST_3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M10_C/C_770160008_FLOW_SLURRY_C_4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M10_C/C_770160008_FLOW_SLURRY_B_4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M10_C/C_770160008_RPM_WAFER_1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M10_C/C_770160008_PRESSURE_EXHAUST_STEP_MAX_8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M10_C/C_770160008_PRESSURE_CAP_IN_4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2007E2-05A1-4137-A832-4A7C9BFA7DEF}"/>
                  </a:ext>
                </a:extLst>
              </p:cNvPr>
              <p:cNvSpPr/>
              <p:nvPr/>
            </p:nvSpPr>
            <p:spPr>
              <a:xfrm>
                <a:off x="5843586" y="3192992"/>
                <a:ext cx="3212543" cy="16647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D0D253-E028-4D79-A46E-D543FEB7D61A}"/>
                  </a:ext>
                </a:extLst>
              </p:cNvPr>
              <p:cNvSpPr/>
              <p:nvPr/>
            </p:nvSpPr>
            <p:spPr>
              <a:xfrm>
                <a:off x="9056129" y="3191736"/>
                <a:ext cx="224308" cy="1666015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M10_C/C_T701000B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77E0414-EF81-4BA0-9D81-4D9B0F5A74CE}"/>
                  </a:ext>
                </a:extLst>
              </p:cNvPr>
              <p:cNvCxnSpPr/>
              <p:nvPr/>
            </p:nvCxnSpPr>
            <p:spPr>
              <a:xfrm>
                <a:off x="5843584" y="3317282"/>
                <a:ext cx="2808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AFB9B49-7946-4924-819E-EB9792A81388}"/>
                  </a:ext>
                </a:extLst>
              </p:cNvPr>
              <p:cNvCxnSpPr/>
              <p:nvPr/>
            </p:nvCxnSpPr>
            <p:spPr>
              <a:xfrm>
                <a:off x="5843584" y="3469682"/>
                <a:ext cx="1836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7FA4B9D-AF21-41F5-89F4-1B74B178D301}"/>
                  </a:ext>
                </a:extLst>
              </p:cNvPr>
              <p:cNvCxnSpPr/>
              <p:nvPr/>
            </p:nvCxnSpPr>
            <p:spPr>
              <a:xfrm>
                <a:off x="5843584" y="3641132"/>
                <a:ext cx="1296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69A2E8A-A303-4436-9BA1-2A51FF34DB95}"/>
                  </a:ext>
                </a:extLst>
              </p:cNvPr>
              <p:cNvCxnSpPr/>
              <p:nvPr/>
            </p:nvCxnSpPr>
            <p:spPr>
              <a:xfrm>
                <a:off x="5843584" y="3803057"/>
                <a:ext cx="1152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51A64A0-3CCB-4B90-877B-8692B983E869}"/>
                  </a:ext>
                </a:extLst>
              </p:cNvPr>
              <p:cNvCxnSpPr/>
              <p:nvPr/>
            </p:nvCxnSpPr>
            <p:spPr>
              <a:xfrm>
                <a:off x="5843584" y="3964982"/>
                <a:ext cx="1080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C936AFC-1313-4D87-8725-06D12CB40475}"/>
                  </a:ext>
                </a:extLst>
              </p:cNvPr>
              <p:cNvCxnSpPr/>
              <p:nvPr/>
            </p:nvCxnSpPr>
            <p:spPr>
              <a:xfrm>
                <a:off x="5843584" y="4088807"/>
                <a:ext cx="648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EFD4A68-74FF-4053-988A-B332C46A71A2}"/>
                  </a:ext>
                </a:extLst>
              </p:cNvPr>
              <p:cNvCxnSpPr/>
              <p:nvPr/>
            </p:nvCxnSpPr>
            <p:spPr>
              <a:xfrm>
                <a:off x="5843584" y="4241207"/>
                <a:ext cx="540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2CFFA69-BEE3-48DB-80CA-3EBF005E91B7}"/>
                  </a:ext>
                </a:extLst>
              </p:cNvPr>
              <p:cNvCxnSpPr/>
              <p:nvPr/>
            </p:nvCxnSpPr>
            <p:spPr>
              <a:xfrm>
                <a:off x="5843584" y="4412657"/>
                <a:ext cx="540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AF2A2F0-D832-4DB9-86D4-46C1F63AFA61}"/>
                  </a:ext>
                </a:extLst>
              </p:cNvPr>
              <p:cNvCxnSpPr/>
              <p:nvPr/>
            </p:nvCxnSpPr>
            <p:spPr>
              <a:xfrm>
                <a:off x="5843584" y="4593632"/>
                <a:ext cx="468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5EDA0D2-75CA-471D-807C-587DE35A5773}"/>
                  </a:ext>
                </a:extLst>
              </p:cNvPr>
              <p:cNvCxnSpPr/>
              <p:nvPr/>
            </p:nvCxnSpPr>
            <p:spPr>
              <a:xfrm>
                <a:off x="5843584" y="4774607"/>
                <a:ext cx="39600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6958F28-F7AD-4C42-A891-9719F47B3D61}"/>
                  </a:ext>
                </a:extLst>
              </p:cNvPr>
              <p:cNvSpPr/>
              <p:nvPr/>
            </p:nvSpPr>
            <p:spPr>
              <a:xfrm>
                <a:off x="8606308" y="3269657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ECB5FC6-779A-46C9-9EA4-580E11D0CFF5}"/>
                  </a:ext>
                </a:extLst>
              </p:cNvPr>
              <p:cNvSpPr/>
              <p:nvPr/>
            </p:nvSpPr>
            <p:spPr>
              <a:xfrm>
                <a:off x="7625233" y="343158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AE3F3C1D-6EA8-4075-A080-3885C5D58E94}"/>
                  </a:ext>
                </a:extLst>
              </p:cNvPr>
              <p:cNvSpPr/>
              <p:nvPr/>
            </p:nvSpPr>
            <p:spPr>
              <a:xfrm>
                <a:off x="7101358" y="3593507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F71766-A9E2-4A7E-8B4D-6F6D17D442CA}"/>
                  </a:ext>
                </a:extLst>
              </p:cNvPr>
              <p:cNvSpPr/>
              <p:nvPr/>
            </p:nvSpPr>
            <p:spPr>
              <a:xfrm>
                <a:off x="6948958" y="375543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962EF4A-AEB2-4480-80AE-515D5640EC2B}"/>
                  </a:ext>
                </a:extLst>
              </p:cNvPr>
              <p:cNvSpPr/>
              <p:nvPr/>
            </p:nvSpPr>
            <p:spPr>
              <a:xfrm>
                <a:off x="6901333" y="3917357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AD40B50-BDE1-4DCA-A75F-112B1D62D72D}"/>
                  </a:ext>
                </a:extLst>
              </p:cNvPr>
              <p:cNvSpPr/>
              <p:nvPr/>
            </p:nvSpPr>
            <p:spPr>
              <a:xfrm>
                <a:off x="6453658" y="404118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0F89B1B-7188-4CF6-83F0-1598CBF34580}"/>
                  </a:ext>
                </a:extLst>
              </p:cNvPr>
              <p:cNvSpPr/>
              <p:nvPr/>
            </p:nvSpPr>
            <p:spPr>
              <a:xfrm>
                <a:off x="6339358" y="419358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08FA4A7-B383-4822-B159-6C38DD9B508B}"/>
                  </a:ext>
                </a:extLst>
              </p:cNvPr>
              <p:cNvSpPr/>
              <p:nvPr/>
            </p:nvSpPr>
            <p:spPr>
              <a:xfrm>
                <a:off x="6320308" y="436503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9955B901-FFDD-45B9-9868-141920D4C0AE}"/>
                  </a:ext>
                </a:extLst>
              </p:cNvPr>
              <p:cNvSpPr/>
              <p:nvPr/>
            </p:nvSpPr>
            <p:spPr>
              <a:xfrm>
                <a:off x="6263158" y="4546007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209D8764-EF05-4B2D-8F68-3D69CC3F235A}"/>
                  </a:ext>
                </a:extLst>
              </p:cNvPr>
              <p:cNvSpPr/>
              <p:nvPr/>
            </p:nvSpPr>
            <p:spPr>
              <a:xfrm>
                <a:off x="6206008" y="4726982"/>
                <a:ext cx="76667" cy="76667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9786DD1-6710-4617-8D32-07BCB315AD09}"/>
                </a:ext>
              </a:extLst>
            </p:cNvPr>
            <p:cNvGrpSpPr/>
            <p:nvPr userDrawn="1"/>
          </p:nvGrpSpPr>
          <p:grpSpPr>
            <a:xfrm>
              <a:off x="1396091" y="3890094"/>
              <a:ext cx="7108739" cy="1712384"/>
              <a:chOff x="2171698" y="5101357"/>
              <a:chExt cx="7108739" cy="171238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C37DCF-95E5-47E8-8DAA-CFC620168133}"/>
                  </a:ext>
                </a:extLst>
              </p:cNvPr>
              <p:cNvSpPr txBox="1"/>
              <p:nvPr/>
            </p:nvSpPr>
            <p:spPr>
              <a:xfrm>
                <a:off x="2171698" y="5101357"/>
                <a:ext cx="3600452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M10_ETCH_T1049000A_PRESSURE_TM_KEX_3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M10_ETCH_T1049000A_PRESSURE_PROCESSKEX_1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M10_ETCH_T1049000A_TME_AL2_PUMPDOWN_KEX_6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M10_ETCH_T1049000A_EPD_IB1_VALUE_KEX_4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M10_ETCH_T1049000A_VIR_EPD_IM1_VALUE_KEX_STEP_STD_5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M10_ETCH_T1049000A_EPD_IB1VALUE_KEX_5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M10_ETCH_T1049000A_EPD_IB3_VALUE_KEX_4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M10_ETCH_T1049000A_TEMP_ESC_OUTER_OUTPUT_VALUE_A1_KEX_4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M10_ETCH_T1049000A_TEMP_ESC_OUTER_KEX_4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M10_ETCH_T1049000A_BACK_HE_PRESS_KEX_1</a:t>
                </a:r>
                <a:endParaRPr lang="ko-KR" altLang="en-US" sz="9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980DC4-74D7-4AF3-B333-217B85640595}"/>
                  </a:ext>
                </a:extLst>
              </p:cNvPr>
              <p:cNvSpPr/>
              <p:nvPr/>
            </p:nvSpPr>
            <p:spPr>
              <a:xfrm>
                <a:off x="5843585" y="5148982"/>
                <a:ext cx="3212543" cy="16647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84E733-A730-4AE8-84FD-F25783F047C4}"/>
                  </a:ext>
                </a:extLst>
              </p:cNvPr>
              <p:cNvSpPr/>
              <p:nvPr/>
            </p:nvSpPr>
            <p:spPr>
              <a:xfrm>
                <a:off x="9056129" y="5143502"/>
                <a:ext cx="224308" cy="166601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000" dirty="0"/>
                  <a:t>M10_ETCH_T1049OOOA</a:t>
                </a:r>
                <a:endParaRPr lang="ko-KR" altLang="en-US" sz="1000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71E992F-D8EF-490E-867C-F676DB2C576A}"/>
                  </a:ext>
                </a:extLst>
              </p:cNvPr>
              <p:cNvCxnSpPr/>
              <p:nvPr/>
            </p:nvCxnSpPr>
            <p:spPr>
              <a:xfrm>
                <a:off x="5843584" y="5241332"/>
                <a:ext cx="2412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77D89A3-D7D6-491E-9705-7778E81872F8}"/>
                  </a:ext>
                </a:extLst>
              </p:cNvPr>
              <p:cNvCxnSpPr/>
              <p:nvPr/>
            </p:nvCxnSpPr>
            <p:spPr>
              <a:xfrm>
                <a:off x="5843584" y="5393732"/>
                <a:ext cx="1944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350FA2F-330E-4592-8FF0-DE562A821112}"/>
                  </a:ext>
                </a:extLst>
              </p:cNvPr>
              <p:cNvCxnSpPr/>
              <p:nvPr/>
            </p:nvCxnSpPr>
            <p:spPr>
              <a:xfrm>
                <a:off x="5843584" y="5565182"/>
                <a:ext cx="1692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D62C51B-9E08-4A44-8E41-748E3E3FEB7D}"/>
                  </a:ext>
                </a:extLst>
              </p:cNvPr>
              <p:cNvCxnSpPr/>
              <p:nvPr/>
            </p:nvCxnSpPr>
            <p:spPr>
              <a:xfrm>
                <a:off x="5843584" y="5727107"/>
                <a:ext cx="1584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01D1C9C-4538-4300-A57D-E49A3C465A74}"/>
                  </a:ext>
                </a:extLst>
              </p:cNvPr>
              <p:cNvCxnSpPr/>
              <p:nvPr/>
            </p:nvCxnSpPr>
            <p:spPr>
              <a:xfrm>
                <a:off x="5843584" y="5889032"/>
                <a:ext cx="1512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7201C39-7022-4F37-8AF3-E36D65FE957D}"/>
                  </a:ext>
                </a:extLst>
              </p:cNvPr>
              <p:cNvCxnSpPr/>
              <p:nvPr/>
            </p:nvCxnSpPr>
            <p:spPr>
              <a:xfrm>
                <a:off x="5843584" y="6012857"/>
                <a:ext cx="288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774712A-FFE0-4448-8F03-7B213AB75842}"/>
                  </a:ext>
                </a:extLst>
              </p:cNvPr>
              <p:cNvCxnSpPr/>
              <p:nvPr/>
            </p:nvCxnSpPr>
            <p:spPr>
              <a:xfrm>
                <a:off x="5843584" y="6165257"/>
                <a:ext cx="252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724DDD-06CC-4BE9-8FBD-C0C21B0729DD}"/>
                  </a:ext>
                </a:extLst>
              </p:cNvPr>
              <p:cNvCxnSpPr/>
              <p:nvPr/>
            </p:nvCxnSpPr>
            <p:spPr>
              <a:xfrm>
                <a:off x="5843584" y="6336707"/>
                <a:ext cx="144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7686D74-3382-435C-87AC-1ADDA596AB8C}"/>
                  </a:ext>
                </a:extLst>
              </p:cNvPr>
              <p:cNvCxnSpPr/>
              <p:nvPr/>
            </p:nvCxnSpPr>
            <p:spPr>
              <a:xfrm>
                <a:off x="5843584" y="6527207"/>
                <a:ext cx="144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5C53590-A377-4381-BF41-9912330693C7}"/>
                  </a:ext>
                </a:extLst>
              </p:cNvPr>
              <p:cNvCxnSpPr/>
              <p:nvPr/>
            </p:nvCxnSpPr>
            <p:spPr>
              <a:xfrm>
                <a:off x="5843584" y="6698657"/>
                <a:ext cx="144000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BF2339A-2D86-41CB-8F13-5652164FDDF9}"/>
                  </a:ext>
                </a:extLst>
              </p:cNvPr>
              <p:cNvSpPr/>
              <p:nvPr/>
            </p:nvSpPr>
            <p:spPr>
              <a:xfrm>
                <a:off x="8187208" y="5193707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401F34E9-A057-4BC7-B3A7-4BFFB28773FB}"/>
                  </a:ext>
                </a:extLst>
              </p:cNvPr>
              <p:cNvSpPr/>
              <p:nvPr/>
            </p:nvSpPr>
            <p:spPr>
              <a:xfrm>
                <a:off x="7720483" y="5346107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046BCE1-FE5F-4890-A577-7ADDDF8DBEE2}"/>
                  </a:ext>
                </a:extLst>
              </p:cNvPr>
              <p:cNvSpPr/>
              <p:nvPr/>
            </p:nvSpPr>
            <p:spPr>
              <a:xfrm>
                <a:off x="7491883" y="5517557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23838FC5-8F79-4E72-AABA-A2BC57C80D97}"/>
                  </a:ext>
                </a:extLst>
              </p:cNvPr>
              <p:cNvSpPr/>
              <p:nvPr/>
            </p:nvSpPr>
            <p:spPr>
              <a:xfrm>
                <a:off x="7387108" y="569853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BA645F7A-7CDF-45EA-B977-D5CB86306EF2}"/>
                  </a:ext>
                </a:extLst>
              </p:cNvPr>
              <p:cNvSpPr/>
              <p:nvPr/>
            </p:nvSpPr>
            <p:spPr>
              <a:xfrm>
                <a:off x="7310908" y="5841407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71AB151-6B62-49C9-8746-ECFD8F6F75CB}"/>
                  </a:ext>
                </a:extLst>
              </p:cNvPr>
              <p:cNvSpPr/>
              <p:nvPr/>
            </p:nvSpPr>
            <p:spPr>
              <a:xfrm>
                <a:off x="6120283" y="596523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EF0C8D8-5C9C-4667-856B-0F90CEDC1683}"/>
                  </a:ext>
                </a:extLst>
              </p:cNvPr>
              <p:cNvSpPr/>
              <p:nvPr/>
            </p:nvSpPr>
            <p:spPr>
              <a:xfrm>
                <a:off x="6072658" y="611763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82C6372E-89DC-4668-A5A1-271EC2F845CE}"/>
                  </a:ext>
                </a:extLst>
              </p:cNvPr>
              <p:cNvSpPr/>
              <p:nvPr/>
            </p:nvSpPr>
            <p:spPr>
              <a:xfrm>
                <a:off x="5958358" y="628908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D782064-D49D-4EF2-A575-0DA204B3418A}"/>
                  </a:ext>
                </a:extLst>
              </p:cNvPr>
              <p:cNvSpPr/>
              <p:nvPr/>
            </p:nvSpPr>
            <p:spPr>
              <a:xfrm>
                <a:off x="5939308" y="647958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1006297-E2D5-4E18-9FFE-C61B829CBD86}"/>
                  </a:ext>
                </a:extLst>
              </p:cNvPr>
              <p:cNvSpPr/>
              <p:nvPr/>
            </p:nvSpPr>
            <p:spPr>
              <a:xfrm>
                <a:off x="5920258" y="6651032"/>
                <a:ext cx="76667" cy="76667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3CD2932-1DF4-4240-919B-AC97A5A51576}"/>
              </a:ext>
            </a:extLst>
          </p:cNvPr>
          <p:cNvGrpSpPr/>
          <p:nvPr userDrawn="1"/>
        </p:nvGrpSpPr>
        <p:grpSpPr>
          <a:xfrm rot="900000">
            <a:off x="8329500" y="1041146"/>
            <a:ext cx="1246823" cy="276999"/>
            <a:chOff x="6722511" y="1914138"/>
            <a:chExt cx="1246823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EC0DEA-E5E5-4E21-83CF-8BC1A41239A7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597916C-0039-45C5-96FA-802E7F27B7B3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983AF0A-0ECB-4479-8663-B5297A63DCA3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737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D4FB37BD-2E3C-4730-A91B-ADFB72BEB69B}"/>
              </a:ext>
            </a:extLst>
          </p:cNvPr>
          <p:cNvGrpSpPr/>
          <p:nvPr userDrawn="1"/>
        </p:nvGrpSpPr>
        <p:grpSpPr>
          <a:xfrm>
            <a:off x="1051832" y="1011012"/>
            <a:ext cx="7724775" cy="4705350"/>
            <a:chOff x="1051832" y="1011012"/>
            <a:chExt cx="7724775" cy="4705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596B92-E0A2-470E-A72F-0F6993A25FAE}"/>
                </a:ext>
              </a:extLst>
            </p:cNvPr>
            <p:cNvSpPr/>
            <p:nvPr userDrawn="1"/>
          </p:nvSpPr>
          <p:spPr>
            <a:xfrm>
              <a:off x="1051832" y="1011012"/>
              <a:ext cx="7724775" cy="470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F6C523D-818D-41B3-93E7-A863A8AD57E2}"/>
                </a:ext>
              </a:extLst>
            </p:cNvPr>
            <p:cNvGrpSpPr/>
            <p:nvPr userDrawn="1"/>
          </p:nvGrpSpPr>
          <p:grpSpPr>
            <a:xfrm>
              <a:off x="8471807" y="1249241"/>
              <a:ext cx="216000" cy="4320000"/>
              <a:chOff x="9429750" y="2609955"/>
              <a:chExt cx="216000" cy="432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96265D4-CBB5-480B-97B6-1FC376A97755}"/>
                  </a:ext>
                </a:extLst>
              </p:cNvPr>
              <p:cNvSpPr/>
              <p:nvPr/>
            </p:nvSpPr>
            <p:spPr>
              <a:xfrm>
                <a:off x="9429750" y="2609955"/>
                <a:ext cx="216000" cy="43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0D41B-CBB1-47BE-9E23-5FE88F92C49A}"/>
                  </a:ext>
                </a:extLst>
              </p:cNvPr>
              <p:cNvSpPr/>
              <p:nvPr/>
            </p:nvSpPr>
            <p:spPr>
              <a:xfrm>
                <a:off x="9447750" y="2644521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갈매기형 수장 31">
                <a:extLst>
                  <a:ext uri="{FF2B5EF4-FFF2-40B4-BE49-F238E27FC236}">
                    <a16:creationId xmlns:a16="http://schemas.microsoft.com/office/drawing/2014/main" id="{C870F508-31EB-45A3-9BEA-0222300C8BA7}"/>
                  </a:ext>
                </a:extLst>
              </p:cNvPr>
              <p:cNvSpPr/>
              <p:nvPr/>
            </p:nvSpPr>
            <p:spPr>
              <a:xfrm rot="16200000">
                <a:off x="9465750" y="2657948"/>
                <a:ext cx="144000" cy="14400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A584E59-9BF0-4CD9-B2D2-B6A626229ED5}"/>
                  </a:ext>
                </a:extLst>
              </p:cNvPr>
              <p:cNvGrpSpPr/>
              <p:nvPr/>
            </p:nvGrpSpPr>
            <p:grpSpPr>
              <a:xfrm flipV="1">
                <a:off x="9447750" y="6730746"/>
                <a:ext cx="180000" cy="180000"/>
                <a:chOff x="9601200" y="2711196"/>
                <a:chExt cx="180000" cy="180000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0B3ECD42-CA07-4839-8501-4FBCED58286E}"/>
                    </a:ext>
                  </a:extLst>
                </p:cNvPr>
                <p:cNvSpPr/>
                <p:nvPr/>
              </p:nvSpPr>
              <p:spPr>
                <a:xfrm>
                  <a:off x="9601200" y="2711196"/>
                  <a:ext cx="180000" cy="18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갈매기형 수장 35">
                  <a:extLst>
                    <a:ext uri="{FF2B5EF4-FFF2-40B4-BE49-F238E27FC236}">
                      <a16:creationId xmlns:a16="http://schemas.microsoft.com/office/drawing/2014/main" id="{D4618CDF-6BDC-4AC4-8F1A-1B9D47B3ADE0}"/>
                    </a:ext>
                  </a:extLst>
                </p:cNvPr>
                <p:cNvSpPr/>
                <p:nvPr/>
              </p:nvSpPr>
              <p:spPr>
                <a:xfrm rot="16200000">
                  <a:off x="9618601" y="2724623"/>
                  <a:ext cx="144000" cy="144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3FE0E90-845A-4034-A40B-3DAE1E01BD4F}"/>
                  </a:ext>
                </a:extLst>
              </p:cNvPr>
              <p:cNvSpPr/>
              <p:nvPr/>
            </p:nvSpPr>
            <p:spPr>
              <a:xfrm>
                <a:off x="9456451" y="2857499"/>
                <a:ext cx="162599" cy="324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한쪽 모서리가 잘린 사각형 36">
              <a:extLst>
                <a:ext uri="{FF2B5EF4-FFF2-40B4-BE49-F238E27FC236}">
                  <a16:creationId xmlns:a16="http://schemas.microsoft.com/office/drawing/2014/main" id="{6858C322-F0BB-4C60-8B73-290B928CAD08}"/>
                </a:ext>
              </a:extLst>
            </p:cNvPr>
            <p:cNvSpPr/>
            <p:nvPr userDrawn="1"/>
          </p:nvSpPr>
          <p:spPr>
            <a:xfrm>
              <a:off x="1177344" y="1158605"/>
              <a:ext cx="1304925" cy="250403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+mn-ea"/>
                </a:rPr>
                <a:t>ScatterPlot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1F670A-1327-4D2F-A1AD-77D41942655E}"/>
                </a:ext>
              </a:extLst>
            </p:cNvPr>
            <p:cNvSpPr/>
            <p:nvPr userDrawn="1"/>
          </p:nvSpPr>
          <p:spPr>
            <a:xfrm>
              <a:off x="1192149" y="1426682"/>
              <a:ext cx="7010552" cy="4103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E9C7209-D850-4051-AA7B-1B7CC91BD20D}"/>
                </a:ext>
              </a:extLst>
            </p:cNvPr>
            <p:cNvSpPr/>
            <p:nvPr userDrawn="1"/>
          </p:nvSpPr>
          <p:spPr>
            <a:xfrm>
              <a:off x="1201674" y="1490002"/>
              <a:ext cx="328371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ko-KR" sz="1100" b="1" dirty="0">
                  <a:latin typeface="+mn-ea"/>
                </a:rPr>
                <a:t>M10_C/C_770160008_PRESSURE_RAP_IN_4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85EE5CE-2C93-4B8F-8C2A-6E00029831F4}"/>
                </a:ext>
              </a:extLst>
            </p:cNvPr>
            <p:cNvCxnSpPr/>
            <p:nvPr userDrawn="1"/>
          </p:nvCxnSpPr>
          <p:spPr>
            <a:xfrm>
              <a:off x="1756682" y="5021036"/>
              <a:ext cx="4876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98404-DD8C-4E1A-8583-3A79DFD80A96}"/>
                </a:ext>
              </a:extLst>
            </p:cNvPr>
            <p:cNvSpPr txBox="1"/>
            <p:nvPr userDrawn="1"/>
          </p:nvSpPr>
          <p:spPr>
            <a:xfrm>
              <a:off x="1747603" y="5169032"/>
              <a:ext cx="10431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‘16.04.16,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33ABD7-4BA0-45BD-BB9A-AAEFACA21470}"/>
                </a:ext>
              </a:extLst>
            </p:cNvPr>
            <p:cNvSpPr txBox="1"/>
            <p:nvPr userDrawn="1"/>
          </p:nvSpPr>
          <p:spPr>
            <a:xfrm>
              <a:off x="3690256" y="5169032"/>
              <a:ext cx="10763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’16.04.20,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B8F984-F2B8-48AB-AA45-38C61DAE5D8C}"/>
                </a:ext>
              </a:extLst>
            </p:cNvPr>
            <p:cNvSpPr txBox="1"/>
            <p:nvPr userDrawn="1"/>
          </p:nvSpPr>
          <p:spPr>
            <a:xfrm>
              <a:off x="5912511" y="5169032"/>
              <a:ext cx="10862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‘16.04.24,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351FC3-1D59-42E9-A9FA-686CEFF92D8D}"/>
                </a:ext>
              </a:extLst>
            </p:cNvPr>
            <p:cNvSpPr/>
            <p:nvPr userDrawn="1"/>
          </p:nvSpPr>
          <p:spPr>
            <a:xfrm>
              <a:off x="432843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32DF59-6B2E-46BA-9ECB-602015EFF58C}"/>
                </a:ext>
              </a:extLst>
            </p:cNvPr>
            <p:cNvSpPr/>
            <p:nvPr userDrawn="1"/>
          </p:nvSpPr>
          <p:spPr>
            <a:xfrm>
              <a:off x="5366657" y="3630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728A853-5E8E-4275-AE20-3D4692C742AA}"/>
                </a:ext>
              </a:extLst>
            </p:cNvPr>
            <p:cNvSpPr/>
            <p:nvPr userDrawn="1"/>
          </p:nvSpPr>
          <p:spPr>
            <a:xfrm>
              <a:off x="3519208" y="2011136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0F650B-8E93-4D00-961D-770EB1AF0B4D}"/>
                </a:ext>
              </a:extLst>
            </p:cNvPr>
            <p:cNvSpPr/>
            <p:nvPr userDrawn="1"/>
          </p:nvSpPr>
          <p:spPr>
            <a:xfrm>
              <a:off x="394743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6C4A288-D5BD-4763-A288-277C6DB2709A}"/>
                </a:ext>
              </a:extLst>
            </p:cNvPr>
            <p:cNvSpPr/>
            <p:nvPr userDrawn="1"/>
          </p:nvSpPr>
          <p:spPr>
            <a:xfrm>
              <a:off x="4585607" y="20020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6166D6A-21C6-42D0-A464-82EC215DD5BD}"/>
                </a:ext>
              </a:extLst>
            </p:cNvPr>
            <p:cNvSpPr/>
            <p:nvPr userDrawn="1"/>
          </p:nvSpPr>
          <p:spPr>
            <a:xfrm>
              <a:off x="4757057" y="20210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223EEF0-53DB-462F-92A6-4EE08428EA26}"/>
                </a:ext>
              </a:extLst>
            </p:cNvPr>
            <p:cNvSpPr/>
            <p:nvPr userDrawn="1"/>
          </p:nvSpPr>
          <p:spPr>
            <a:xfrm>
              <a:off x="4852307" y="19258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6899602-3CED-4D66-850B-FDDE8E7914E4}"/>
                </a:ext>
              </a:extLst>
            </p:cNvPr>
            <p:cNvSpPr/>
            <p:nvPr userDrawn="1"/>
          </p:nvSpPr>
          <p:spPr>
            <a:xfrm>
              <a:off x="4728482" y="19162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9415EEE-94EF-4AF8-B701-BE453FCB55DC}"/>
                </a:ext>
              </a:extLst>
            </p:cNvPr>
            <p:cNvSpPr/>
            <p:nvPr userDrawn="1"/>
          </p:nvSpPr>
          <p:spPr>
            <a:xfrm>
              <a:off x="4852307" y="18210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05F27BC-149F-409F-BB8A-6A79402E482F}"/>
                </a:ext>
              </a:extLst>
            </p:cNvPr>
            <p:cNvSpPr/>
            <p:nvPr userDrawn="1"/>
          </p:nvSpPr>
          <p:spPr>
            <a:xfrm>
              <a:off x="5004707" y="20020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ECEBF35-C315-4913-BE6E-B00391AA6CF3}"/>
                </a:ext>
              </a:extLst>
            </p:cNvPr>
            <p:cNvSpPr/>
            <p:nvPr userDrawn="1"/>
          </p:nvSpPr>
          <p:spPr>
            <a:xfrm>
              <a:off x="4966607" y="21258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7D1AC7E-1ACC-4086-B5EE-AC02B91ED38B}"/>
                </a:ext>
              </a:extLst>
            </p:cNvPr>
            <p:cNvSpPr/>
            <p:nvPr userDrawn="1"/>
          </p:nvSpPr>
          <p:spPr>
            <a:xfrm>
              <a:off x="5109482" y="18400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9BEF8-A875-43D0-BBBD-A5B05DDA2B5D}"/>
                </a:ext>
              </a:extLst>
            </p:cNvPr>
            <p:cNvSpPr/>
            <p:nvPr userDrawn="1"/>
          </p:nvSpPr>
          <p:spPr>
            <a:xfrm>
              <a:off x="5138057" y="19734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4F5EBDF-85EA-4FB3-A7E1-9AA69AEB6950}"/>
                </a:ext>
              </a:extLst>
            </p:cNvPr>
            <p:cNvSpPr/>
            <p:nvPr userDrawn="1"/>
          </p:nvSpPr>
          <p:spPr>
            <a:xfrm>
              <a:off x="5119007" y="20972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474371-3F2B-49C8-9FAB-4702CEE562D0}"/>
                </a:ext>
              </a:extLst>
            </p:cNvPr>
            <p:cNvSpPr/>
            <p:nvPr userDrawn="1"/>
          </p:nvSpPr>
          <p:spPr>
            <a:xfrm>
              <a:off x="5242832" y="20591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438F44A-6D9D-40F9-9AA3-A9228DE3FB92}"/>
                </a:ext>
              </a:extLst>
            </p:cNvPr>
            <p:cNvSpPr/>
            <p:nvPr userDrawn="1"/>
          </p:nvSpPr>
          <p:spPr>
            <a:xfrm>
              <a:off x="5271407" y="19734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1D88C79-EA61-428B-AAB0-52C8881575D7}"/>
                </a:ext>
              </a:extLst>
            </p:cNvPr>
            <p:cNvSpPr/>
            <p:nvPr userDrawn="1"/>
          </p:nvSpPr>
          <p:spPr>
            <a:xfrm>
              <a:off x="5204732" y="18972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EC4158-A0F6-4F9E-A9A0-539603C87D64}"/>
                </a:ext>
              </a:extLst>
            </p:cNvPr>
            <p:cNvSpPr/>
            <p:nvPr userDrawn="1"/>
          </p:nvSpPr>
          <p:spPr>
            <a:xfrm>
              <a:off x="5319032" y="1811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5498EB7-1AE8-4ED0-BAC4-FD6686EAB874}"/>
                </a:ext>
              </a:extLst>
            </p:cNvPr>
            <p:cNvSpPr/>
            <p:nvPr userDrawn="1"/>
          </p:nvSpPr>
          <p:spPr>
            <a:xfrm>
              <a:off x="5433332" y="18781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829332A-D6DD-40E7-ADB0-EA38BF61C32C}"/>
                </a:ext>
              </a:extLst>
            </p:cNvPr>
            <p:cNvSpPr/>
            <p:nvPr userDrawn="1"/>
          </p:nvSpPr>
          <p:spPr>
            <a:xfrm>
              <a:off x="5395232" y="20210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CC5E81E-10EB-429E-9BC3-762794F07972}"/>
                </a:ext>
              </a:extLst>
            </p:cNvPr>
            <p:cNvSpPr/>
            <p:nvPr userDrawn="1"/>
          </p:nvSpPr>
          <p:spPr>
            <a:xfrm>
              <a:off x="5557157" y="20686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06ADF47-DF35-4567-B721-9E42AEFCB2E2}"/>
                </a:ext>
              </a:extLst>
            </p:cNvPr>
            <p:cNvSpPr/>
            <p:nvPr userDrawn="1"/>
          </p:nvSpPr>
          <p:spPr>
            <a:xfrm>
              <a:off x="5671457" y="20496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0DA6597-4B52-46E4-8B77-5B0AB951B7FF}"/>
                </a:ext>
              </a:extLst>
            </p:cNvPr>
            <p:cNvSpPr/>
            <p:nvPr userDrawn="1"/>
          </p:nvSpPr>
          <p:spPr>
            <a:xfrm>
              <a:off x="5538107" y="19639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8B9460D-0EB2-4F03-837C-FAE9DC944580}"/>
                </a:ext>
              </a:extLst>
            </p:cNvPr>
            <p:cNvSpPr/>
            <p:nvPr userDrawn="1"/>
          </p:nvSpPr>
          <p:spPr>
            <a:xfrm>
              <a:off x="5680982" y="18400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6851FF3-E61E-4916-99E5-AAD5640083ED}"/>
                </a:ext>
              </a:extLst>
            </p:cNvPr>
            <p:cNvSpPr/>
            <p:nvPr userDrawn="1"/>
          </p:nvSpPr>
          <p:spPr>
            <a:xfrm>
              <a:off x="5700032" y="19639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B396231-9EBF-4CA0-8EF3-7A30D6CCB145}"/>
                </a:ext>
              </a:extLst>
            </p:cNvPr>
            <p:cNvSpPr/>
            <p:nvPr userDrawn="1"/>
          </p:nvSpPr>
          <p:spPr>
            <a:xfrm>
              <a:off x="5852432" y="19924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DBAD5B6-3607-4A22-BEFC-ED8D77E54A54}"/>
                </a:ext>
              </a:extLst>
            </p:cNvPr>
            <p:cNvSpPr/>
            <p:nvPr userDrawn="1"/>
          </p:nvSpPr>
          <p:spPr>
            <a:xfrm>
              <a:off x="587148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D0E283-1E6D-4E80-BC89-3D603DE3E037}"/>
                </a:ext>
              </a:extLst>
            </p:cNvPr>
            <p:cNvSpPr/>
            <p:nvPr userDrawn="1"/>
          </p:nvSpPr>
          <p:spPr>
            <a:xfrm>
              <a:off x="6366782" y="2792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643A45D-9F39-4814-8315-433B66DA1A40}"/>
                </a:ext>
              </a:extLst>
            </p:cNvPr>
            <p:cNvSpPr/>
            <p:nvPr userDrawn="1"/>
          </p:nvSpPr>
          <p:spPr>
            <a:xfrm>
              <a:off x="5480957" y="33831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5910D7C-4F0F-481F-B45A-BA1B42503FD5}"/>
                </a:ext>
              </a:extLst>
            </p:cNvPr>
            <p:cNvSpPr/>
            <p:nvPr userDrawn="1"/>
          </p:nvSpPr>
          <p:spPr>
            <a:xfrm>
              <a:off x="5119007" y="28878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8554B8D-5192-4F9E-82C3-76BE2441F360}"/>
                </a:ext>
              </a:extLst>
            </p:cNvPr>
            <p:cNvSpPr/>
            <p:nvPr userDrawn="1"/>
          </p:nvSpPr>
          <p:spPr>
            <a:xfrm>
              <a:off x="4833257" y="3716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C05346F-F848-467A-8883-AAF3B9047A5F}"/>
                </a:ext>
              </a:extLst>
            </p:cNvPr>
            <p:cNvSpPr/>
            <p:nvPr userDrawn="1"/>
          </p:nvSpPr>
          <p:spPr>
            <a:xfrm>
              <a:off x="4614182" y="18877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B9C1E9D-96DE-4000-A71F-A9DECCA3DE03}"/>
                </a:ext>
              </a:extLst>
            </p:cNvPr>
            <p:cNvSpPr/>
            <p:nvPr userDrawn="1"/>
          </p:nvSpPr>
          <p:spPr>
            <a:xfrm>
              <a:off x="4757057" y="1811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0793E3-4B0D-4018-87F7-CB94B6ADCA75}"/>
                </a:ext>
              </a:extLst>
            </p:cNvPr>
            <p:cNvSpPr/>
            <p:nvPr userDrawn="1"/>
          </p:nvSpPr>
          <p:spPr>
            <a:xfrm>
              <a:off x="4928507" y="2030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A60AD6-B86E-444D-8D7F-DE414D868A0A}"/>
                </a:ext>
              </a:extLst>
            </p:cNvPr>
            <p:cNvSpPr txBox="1"/>
            <p:nvPr userDrawn="1"/>
          </p:nvSpPr>
          <p:spPr>
            <a:xfrm>
              <a:off x="6795407" y="4909539"/>
              <a:ext cx="14072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yyyy.mm.dd, </a:t>
              </a:r>
              <a:r>
                <a:rPr lang="en-US" altLang="ko-KR" sz="1100" dirty="0" err="1">
                  <a:latin typeface="+mn-ea"/>
                </a:rPr>
                <a:t>hh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61D58E5-6AF9-47BD-ADF6-D75574FDB639}"/>
                </a:ext>
              </a:extLst>
            </p:cNvPr>
            <p:cNvSpPr/>
            <p:nvPr userDrawn="1"/>
          </p:nvSpPr>
          <p:spPr>
            <a:xfrm>
              <a:off x="5519057" y="3783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A099F08-440D-4168-9E60-B2ADD16C5F9D}"/>
                </a:ext>
              </a:extLst>
            </p:cNvPr>
            <p:cNvSpPr/>
            <p:nvPr userDrawn="1"/>
          </p:nvSpPr>
          <p:spPr>
            <a:xfrm>
              <a:off x="5671457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810988B-C558-401E-B221-9694723FAA28}"/>
                </a:ext>
              </a:extLst>
            </p:cNvPr>
            <p:cNvSpPr/>
            <p:nvPr userDrawn="1"/>
          </p:nvSpPr>
          <p:spPr>
            <a:xfrm>
              <a:off x="5538107" y="3583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9EDEEA4-3167-4DBC-8B60-569E06D77AAE}"/>
                </a:ext>
              </a:extLst>
            </p:cNvPr>
            <p:cNvSpPr/>
            <p:nvPr userDrawn="1"/>
          </p:nvSpPr>
          <p:spPr>
            <a:xfrm>
              <a:off x="5690507" y="3735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7534E95-8AE6-41C6-B80A-1B7CC85DC487}"/>
                </a:ext>
              </a:extLst>
            </p:cNvPr>
            <p:cNvSpPr/>
            <p:nvPr userDrawn="1"/>
          </p:nvSpPr>
          <p:spPr>
            <a:xfrm>
              <a:off x="5842907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3F57EFF-693C-41FB-BE3F-CDDC82409CB0}"/>
                </a:ext>
              </a:extLst>
            </p:cNvPr>
            <p:cNvSpPr/>
            <p:nvPr userDrawn="1"/>
          </p:nvSpPr>
          <p:spPr>
            <a:xfrm>
              <a:off x="5833382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E5532EB-5AF7-4DD0-9279-B4E5B025A5C1}"/>
                </a:ext>
              </a:extLst>
            </p:cNvPr>
            <p:cNvSpPr/>
            <p:nvPr userDrawn="1"/>
          </p:nvSpPr>
          <p:spPr>
            <a:xfrm>
              <a:off x="5985782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E016720-3041-4EE6-A13B-213CD3477BEB}"/>
                </a:ext>
              </a:extLst>
            </p:cNvPr>
            <p:cNvSpPr/>
            <p:nvPr userDrawn="1"/>
          </p:nvSpPr>
          <p:spPr>
            <a:xfrm>
              <a:off x="6138182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EB66F86-DAD5-459C-8789-164A2F4B3687}"/>
                </a:ext>
              </a:extLst>
            </p:cNvPr>
            <p:cNvSpPr/>
            <p:nvPr userDrawn="1"/>
          </p:nvSpPr>
          <p:spPr>
            <a:xfrm>
              <a:off x="5793247" y="4107037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DA91DC7-E44E-4834-BE54-9DDC4F0FD8FA}"/>
                </a:ext>
              </a:extLst>
            </p:cNvPr>
            <p:cNvSpPr/>
            <p:nvPr userDrawn="1"/>
          </p:nvSpPr>
          <p:spPr>
            <a:xfrm>
              <a:off x="6157232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7C0DF1-D80E-4FF2-9055-8A2854821C0B}"/>
                </a:ext>
              </a:extLst>
            </p:cNvPr>
            <p:cNvSpPr/>
            <p:nvPr userDrawn="1"/>
          </p:nvSpPr>
          <p:spPr>
            <a:xfrm>
              <a:off x="6309632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A5CB74A-AF65-499F-ACC3-7DF7354EED7E}"/>
                </a:ext>
              </a:extLst>
            </p:cNvPr>
            <p:cNvSpPr/>
            <p:nvPr userDrawn="1"/>
          </p:nvSpPr>
          <p:spPr>
            <a:xfrm>
              <a:off x="3490232" y="3783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530DCAB-29E6-4976-9F30-B90A27AE3EE0}"/>
                </a:ext>
              </a:extLst>
            </p:cNvPr>
            <p:cNvSpPr/>
            <p:nvPr userDrawn="1"/>
          </p:nvSpPr>
          <p:spPr>
            <a:xfrm>
              <a:off x="3642632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5A22960-2C4A-4B96-B4C6-19E2D0373764}"/>
                </a:ext>
              </a:extLst>
            </p:cNvPr>
            <p:cNvSpPr/>
            <p:nvPr userDrawn="1"/>
          </p:nvSpPr>
          <p:spPr>
            <a:xfrm>
              <a:off x="3795032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8670161-5E2C-4F44-95D8-A35992EC3281}"/>
                </a:ext>
              </a:extLst>
            </p:cNvPr>
            <p:cNvSpPr/>
            <p:nvPr userDrawn="1"/>
          </p:nvSpPr>
          <p:spPr>
            <a:xfrm>
              <a:off x="4585607" y="3659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B26D8C7-8D2B-45C3-B650-91AE9BF8DB75}"/>
                </a:ext>
              </a:extLst>
            </p:cNvPr>
            <p:cNvSpPr/>
            <p:nvPr userDrawn="1"/>
          </p:nvSpPr>
          <p:spPr>
            <a:xfrm>
              <a:off x="3814082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77C63D7-4040-402C-8F89-AC28FE258305}"/>
                </a:ext>
              </a:extLst>
            </p:cNvPr>
            <p:cNvSpPr/>
            <p:nvPr userDrawn="1"/>
          </p:nvSpPr>
          <p:spPr>
            <a:xfrm>
              <a:off x="3966482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C7791F2-4468-4E5B-BE32-573D5AABFE2E}"/>
                </a:ext>
              </a:extLst>
            </p:cNvPr>
            <p:cNvSpPr/>
            <p:nvPr userDrawn="1"/>
          </p:nvSpPr>
          <p:spPr>
            <a:xfrm>
              <a:off x="3956957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C9F14C3-7B33-43D9-B86D-2AEF2EA9452D}"/>
                </a:ext>
              </a:extLst>
            </p:cNvPr>
            <p:cNvSpPr/>
            <p:nvPr userDrawn="1"/>
          </p:nvSpPr>
          <p:spPr>
            <a:xfrm>
              <a:off x="4109357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AF0B4D3-DCC5-4F71-B8F6-D9C887A2ADFF}"/>
                </a:ext>
              </a:extLst>
            </p:cNvPr>
            <p:cNvSpPr/>
            <p:nvPr userDrawn="1"/>
          </p:nvSpPr>
          <p:spPr>
            <a:xfrm>
              <a:off x="426175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D7FA4C7-EC17-4AE9-90A4-592B79CFC753}"/>
                </a:ext>
              </a:extLst>
            </p:cNvPr>
            <p:cNvSpPr/>
            <p:nvPr userDrawn="1"/>
          </p:nvSpPr>
          <p:spPr>
            <a:xfrm>
              <a:off x="4128407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6E1DBFB-A7CD-4BBE-93EB-68576F140F42}"/>
                </a:ext>
              </a:extLst>
            </p:cNvPr>
            <p:cNvSpPr/>
            <p:nvPr userDrawn="1"/>
          </p:nvSpPr>
          <p:spPr>
            <a:xfrm>
              <a:off x="4280807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CBB2C0A-8E81-4DFC-877B-A7574B0A4351}"/>
                </a:ext>
              </a:extLst>
            </p:cNvPr>
            <p:cNvSpPr/>
            <p:nvPr userDrawn="1"/>
          </p:nvSpPr>
          <p:spPr>
            <a:xfrm>
              <a:off x="4433207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562809B-3682-4C2B-96CB-B7178A6D3628}"/>
                </a:ext>
              </a:extLst>
            </p:cNvPr>
            <p:cNvSpPr/>
            <p:nvPr userDrawn="1"/>
          </p:nvSpPr>
          <p:spPr>
            <a:xfrm>
              <a:off x="3356882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B08DA47-FBA5-407D-801E-8D3C095E6557}"/>
                </a:ext>
              </a:extLst>
            </p:cNvPr>
            <p:cNvSpPr/>
            <p:nvPr userDrawn="1"/>
          </p:nvSpPr>
          <p:spPr>
            <a:xfrm>
              <a:off x="3509282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CB518E9-11AC-4595-B8F7-0977F585559C}"/>
                </a:ext>
              </a:extLst>
            </p:cNvPr>
            <p:cNvSpPr/>
            <p:nvPr userDrawn="1"/>
          </p:nvSpPr>
          <p:spPr>
            <a:xfrm>
              <a:off x="3661682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F4A42AC-359C-468A-AFF9-0210ED47A7E0}"/>
                </a:ext>
              </a:extLst>
            </p:cNvPr>
            <p:cNvSpPr/>
            <p:nvPr userDrawn="1"/>
          </p:nvSpPr>
          <p:spPr>
            <a:xfrm>
              <a:off x="3528332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8FFF5D5-AD4F-475B-9999-1D27A3D3211E}"/>
                </a:ext>
              </a:extLst>
            </p:cNvPr>
            <p:cNvSpPr/>
            <p:nvPr userDrawn="1"/>
          </p:nvSpPr>
          <p:spPr>
            <a:xfrm>
              <a:off x="3680732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10F9D10B-D0C0-4F11-9A59-58ADD6FBB179}"/>
                </a:ext>
              </a:extLst>
            </p:cNvPr>
            <p:cNvSpPr/>
            <p:nvPr userDrawn="1"/>
          </p:nvSpPr>
          <p:spPr>
            <a:xfrm>
              <a:off x="3833132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F3A2416-C891-4D47-B340-B33BB7FE9AE3}"/>
                </a:ext>
              </a:extLst>
            </p:cNvPr>
            <p:cNvSpPr/>
            <p:nvPr userDrawn="1"/>
          </p:nvSpPr>
          <p:spPr>
            <a:xfrm>
              <a:off x="2580393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7BEED8-F49F-43D9-8546-0B684350B3CB}"/>
                </a:ext>
              </a:extLst>
            </p:cNvPr>
            <p:cNvSpPr/>
            <p:nvPr userDrawn="1"/>
          </p:nvSpPr>
          <p:spPr>
            <a:xfrm>
              <a:off x="2347231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DAB57A0-E2D7-485C-9CB8-8C2273C68CCD}"/>
                </a:ext>
              </a:extLst>
            </p:cNvPr>
            <p:cNvSpPr/>
            <p:nvPr userDrawn="1"/>
          </p:nvSpPr>
          <p:spPr>
            <a:xfrm>
              <a:off x="412840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ED95154C-B488-4F2D-94E6-68A9D66B0B15}"/>
                </a:ext>
              </a:extLst>
            </p:cNvPr>
            <p:cNvSpPr/>
            <p:nvPr userDrawn="1"/>
          </p:nvSpPr>
          <p:spPr>
            <a:xfrm>
              <a:off x="3995057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7337726-50C9-46E9-A90E-13336C38EBC5}"/>
                </a:ext>
              </a:extLst>
            </p:cNvPr>
            <p:cNvSpPr/>
            <p:nvPr userDrawn="1"/>
          </p:nvSpPr>
          <p:spPr>
            <a:xfrm>
              <a:off x="4147457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7A7B333-2432-4AB1-9C53-30D34A65691D}"/>
                </a:ext>
              </a:extLst>
            </p:cNvPr>
            <p:cNvSpPr/>
            <p:nvPr userDrawn="1"/>
          </p:nvSpPr>
          <p:spPr>
            <a:xfrm>
              <a:off x="4299857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565E406-06B5-4697-8017-503B9C1F5DF4}"/>
                </a:ext>
              </a:extLst>
            </p:cNvPr>
            <p:cNvSpPr/>
            <p:nvPr userDrawn="1"/>
          </p:nvSpPr>
          <p:spPr>
            <a:xfrm>
              <a:off x="2471057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0F4D37-CB47-4D37-863D-7EA87AFDD0F5}"/>
                </a:ext>
              </a:extLst>
            </p:cNvPr>
            <p:cNvSpPr/>
            <p:nvPr userDrawn="1"/>
          </p:nvSpPr>
          <p:spPr>
            <a:xfrm>
              <a:off x="2623457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E453B1E-2F5E-4ABA-A456-819B05E8EF3E}"/>
                </a:ext>
              </a:extLst>
            </p:cNvPr>
            <p:cNvSpPr/>
            <p:nvPr userDrawn="1"/>
          </p:nvSpPr>
          <p:spPr>
            <a:xfrm>
              <a:off x="2775857" y="4392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784005A-7B16-4062-8307-182D88CB51C4}"/>
                </a:ext>
              </a:extLst>
            </p:cNvPr>
            <p:cNvSpPr/>
            <p:nvPr userDrawn="1"/>
          </p:nvSpPr>
          <p:spPr>
            <a:xfrm>
              <a:off x="2642507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C2481-C484-4EF8-909F-AE8754547D94}"/>
                </a:ext>
              </a:extLst>
            </p:cNvPr>
            <p:cNvSpPr/>
            <p:nvPr userDrawn="1"/>
          </p:nvSpPr>
          <p:spPr>
            <a:xfrm>
              <a:off x="2794907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A8E86AE-1584-4A64-8B9F-8444755EA482}"/>
                </a:ext>
              </a:extLst>
            </p:cNvPr>
            <p:cNvSpPr/>
            <p:nvPr userDrawn="1"/>
          </p:nvSpPr>
          <p:spPr>
            <a:xfrm>
              <a:off x="2947307" y="4345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70764A8-33EF-4EAD-8342-6D91134153E8}"/>
                </a:ext>
              </a:extLst>
            </p:cNvPr>
            <p:cNvSpPr/>
            <p:nvPr userDrawn="1"/>
          </p:nvSpPr>
          <p:spPr>
            <a:xfrm>
              <a:off x="2937782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70D8C5AC-7629-41DF-AE7A-CCEAA6D21F5E}"/>
                </a:ext>
              </a:extLst>
            </p:cNvPr>
            <p:cNvSpPr/>
            <p:nvPr userDrawn="1"/>
          </p:nvSpPr>
          <p:spPr>
            <a:xfrm>
              <a:off x="309018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0334B29-7315-49B3-9491-EA2FF386FB25}"/>
                </a:ext>
              </a:extLst>
            </p:cNvPr>
            <p:cNvSpPr/>
            <p:nvPr userDrawn="1"/>
          </p:nvSpPr>
          <p:spPr>
            <a:xfrm>
              <a:off x="3242582" y="4383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EFBB51C-1207-47D5-B91B-EC41268AA629}"/>
                </a:ext>
              </a:extLst>
            </p:cNvPr>
            <p:cNvSpPr/>
            <p:nvPr userDrawn="1"/>
          </p:nvSpPr>
          <p:spPr>
            <a:xfrm>
              <a:off x="3109232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4FBB123-0D2E-4CD0-8879-1BC22D06011C}"/>
                </a:ext>
              </a:extLst>
            </p:cNvPr>
            <p:cNvSpPr/>
            <p:nvPr userDrawn="1"/>
          </p:nvSpPr>
          <p:spPr>
            <a:xfrm>
              <a:off x="3261632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322F9EE-2011-4BB8-81D7-B599B09A91BE}"/>
                </a:ext>
              </a:extLst>
            </p:cNvPr>
            <p:cNvSpPr/>
            <p:nvPr userDrawn="1"/>
          </p:nvSpPr>
          <p:spPr>
            <a:xfrm>
              <a:off x="3414032" y="4335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6D5A3AC-1C20-47AE-A69D-274F1B0EC3DE}"/>
                </a:ext>
              </a:extLst>
            </p:cNvPr>
            <p:cNvSpPr/>
            <p:nvPr userDrawn="1"/>
          </p:nvSpPr>
          <p:spPr>
            <a:xfrm>
              <a:off x="2175781" y="40113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115458E-4C11-4163-BEB5-ABB267C82BBC}"/>
                </a:ext>
              </a:extLst>
            </p:cNvPr>
            <p:cNvSpPr/>
            <p:nvPr userDrawn="1"/>
          </p:nvSpPr>
          <p:spPr>
            <a:xfrm>
              <a:off x="6109606" y="2068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3BE97F3-E323-4683-B428-46A7893548C7}"/>
                </a:ext>
              </a:extLst>
            </p:cNvPr>
            <p:cNvSpPr/>
            <p:nvPr userDrawn="1"/>
          </p:nvSpPr>
          <p:spPr>
            <a:xfrm>
              <a:off x="1918607" y="4545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AEAFE409-EC13-4029-8AD2-23DB0FF83142}"/>
                </a:ext>
              </a:extLst>
            </p:cNvPr>
            <p:cNvSpPr/>
            <p:nvPr userDrawn="1"/>
          </p:nvSpPr>
          <p:spPr>
            <a:xfrm>
              <a:off x="1785257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07152635-02AD-4C2E-931C-B9DE4EA7C26F}"/>
                </a:ext>
              </a:extLst>
            </p:cNvPr>
            <p:cNvSpPr/>
            <p:nvPr userDrawn="1"/>
          </p:nvSpPr>
          <p:spPr>
            <a:xfrm>
              <a:off x="1937657" y="4345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00F98D9C-AEBE-409D-9762-C6E7F2595096}"/>
                </a:ext>
              </a:extLst>
            </p:cNvPr>
            <p:cNvSpPr/>
            <p:nvPr userDrawn="1"/>
          </p:nvSpPr>
          <p:spPr>
            <a:xfrm>
              <a:off x="2090057" y="4497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536BD30-F9E2-49B4-B505-3820EFB8A003}"/>
                </a:ext>
              </a:extLst>
            </p:cNvPr>
            <p:cNvSpPr/>
            <p:nvPr userDrawn="1"/>
          </p:nvSpPr>
          <p:spPr>
            <a:xfrm>
              <a:off x="208053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D11ABEA-35D7-45AD-8AC2-1A0FB99B60CB}"/>
                </a:ext>
              </a:extLst>
            </p:cNvPr>
            <p:cNvSpPr/>
            <p:nvPr userDrawn="1"/>
          </p:nvSpPr>
          <p:spPr>
            <a:xfrm>
              <a:off x="2300009" y="4259839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C69F058-63F0-4EB0-B738-9B06F4FC9B58}"/>
                </a:ext>
              </a:extLst>
            </p:cNvPr>
            <p:cNvSpPr/>
            <p:nvPr userDrawn="1"/>
          </p:nvSpPr>
          <p:spPr>
            <a:xfrm>
              <a:off x="238533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E972E33-E452-4AD5-B1E9-62D4C09BB77C}"/>
                </a:ext>
              </a:extLst>
            </p:cNvPr>
            <p:cNvSpPr/>
            <p:nvPr userDrawn="1"/>
          </p:nvSpPr>
          <p:spPr>
            <a:xfrm>
              <a:off x="2251982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03176A4-B70C-48A9-B90B-3B4A04AC2865}"/>
                </a:ext>
              </a:extLst>
            </p:cNvPr>
            <p:cNvSpPr/>
            <p:nvPr userDrawn="1"/>
          </p:nvSpPr>
          <p:spPr>
            <a:xfrm>
              <a:off x="2404382" y="4335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54E69E0-AD30-47AB-80F2-0A3FFC9B16C4}"/>
                </a:ext>
              </a:extLst>
            </p:cNvPr>
            <p:cNvSpPr/>
            <p:nvPr userDrawn="1"/>
          </p:nvSpPr>
          <p:spPr>
            <a:xfrm>
              <a:off x="2556782" y="4488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791993F2-C1E5-4A86-AE5C-B7ACB375677B}"/>
                </a:ext>
              </a:extLst>
            </p:cNvPr>
            <p:cNvSpPr/>
            <p:nvPr userDrawn="1"/>
          </p:nvSpPr>
          <p:spPr>
            <a:xfrm>
              <a:off x="5519057" y="2906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2037A48-9D6E-417F-9D33-DB8683D5F609}"/>
                </a:ext>
              </a:extLst>
            </p:cNvPr>
            <p:cNvSpPr/>
            <p:nvPr userDrawn="1"/>
          </p:nvSpPr>
          <p:spPr>
            <a:xfrm>
              <a:off x="6462032" y="36407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33E93099-564F-4F24-BE81-DF8C66EC7431}"/>
                </a:ext>
              </a:extLst>
            </p:cNvPr>
            <p:cNvSpPr/>
            <p:nvPr userDrawn="1"/>
          </p:nvSpPr>
          <p:spPr>
            <a:xfrm>
              <a:off x="5823857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5AB75C9-656E-4BF4-8BD8-F17FD5A38E9C}"/>
                </a:ext>
              </a:extLst>
            </p:cNvPr>
            <p:cNvSpPr/>
            <p:nvPr userDrawn="1"/>
          </p:nvSpPr>
          <p:spPr>
            <a:xfrm>
              <a:off x="5690507" y="2859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0966B41-900E-4746-BC03-ABEF5850BFA7}"/>
                </a:ext>
              </a:extLst>
            </p:cNvPr>
            <p:cNvSpPr/>
            <p:nvPr userDrawn="1"/>
          </p:nvSpPr>
          <p:spPr>
            <a:xfrm>
              <a:off x="5842907" y="3011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54E49F5-7CC4-4F6D-A30D-431E335D6289}"/>
                </a:ext>
              </a:extLst>
            </p:cNvPr>
            <p:cNvSpPr/>
            <p:nvPr userDrawn="1"/>
          </p:nvSpPr>
          <p:spPr>
            <a:xfrm>
              <a:off x="5995307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14D9F0F-6308-4281-A849-38FC454B98E4}"/>
                </a:ext>
              </a:extLst>
            </p:cNvPr>
            <p:cNvSpPr/>
            <p:nvPr userDrawn="1"/>
          </p:nvSpPr>
          <p:spPr>
            <a:xfrm>
              <a:off x="5985782" y="2897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E0C6DAC-0C03-4589-8688-D53DC065B6F5}"/>
                </a:ext>
              </a:extLst>
            </p:cNvPr>
            <p:cNvSpPr/>
            <p:nvPr userDrawn="1"/>
          </p:nvSpPr>
          <p:spPr>
            <a:xfrm>
              <a:off x="6138182" y="3049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CE95A23-16DA-42F9-8073-E37FE26BA747}"/>
                </a:ext>
              </a:extLst>
            </p:cNvPr>
            <p:cNvSpPr/>
            <p:nvPr userDrawn="1"/>
          </p:nvSpPr>
          <p:spPr>
            <a:xfrm>
              <a:off x="6290582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9275804-5296-401A-B160-79BF6416DBCE}"/>
                </a:ext>
              </a:extLst>
            </p:cNvPr>
            <p:cNvSpPr/>
            <p:nvPr userDrawn="1"/>
          </p:nvSpPr>
          <p:spPr>
            <a:xfrm>
              <a:off x="5950611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7B71229-798F-4CB5-8A8A-F789F994AFE6}"/>
                </a:ext>
              </a:extLst>
            </p:cNvPr>
            <p:cNvSpPr/>
            <p:nvPr userDrawn="1"/>
          </p:nvSpPr>
          <p:spPr>
            <a:xfrm>
              <a:off x="6309632" y="3002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A68AC84-47DD-4478-841C-2FE9C61793B6}"/>
                </a:ext>
              </a:extLst>
            </p:cNvPr>
            <p:cNvSpPr/>
            <p:nvPr userDrawn="1"/>
          </p:nvSpPr>
          <p:spPr>
            <a:xfrm>
              <a:off x="6462032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FB3267B-21F7-40B7-8343-33C3B7C95829}"/>
                </a:ext>
              </a:extLst>
            </p:cNvPr>
            <p:cNvSpPr/>
            <p:nvPr userDrawn="1"/>
          </p:nvSpPr>
          <p:spPr>
            <a:xfrm>
              <a:off x="3300134" y="4049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C93E7AF-6DE9-4E0D-9803-C09738B4047F}"/>
                </a:ext>
              </a:extLst>
            </p:cNvPr>
            <p:cNvSpPr/>
            <p:nvPr userDrawn="1"/>
          </p:nvSpPr>
          <p:spPr>
            <a:xfrm>
              <a:off x="3985532" y="32208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91E5771-8034-461A-86F7-B3B01B777F06}"/>
                </a:ext>
              </a:extLst>
            </p:cNvPr>
            <p:cNvSpPr/>
            <p:nvPr userDrawn="1"/>
          </p:nvSpPr>
          <p:spPr>
            <a:xfrm>
              <a:off x="3947432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4FD5B85-66D3-4291-B7E7-F53689E3916D}"/>
                </a:ext>
              </a:extLst>
            </p:cNvPr>
            <p:cNvSpPr/>
            <p:nvPr userDrawn="1"/>
          </p:nvSpPr>
          <p:spPr>
            <a:xfrm>
              <a:off x="3814082" y="3011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F2BBD675-9B3E-4CC2-8380-63F99628C4FB}"/>
                </a:ext>
              </a:extLst>
            </p:cNvPr>
            <p:cNvSpPr/>
            <p:nvPr userDrawn="1"/>
          </p:nvSpPr>
          <p:spPr>
            <a:xfrm>
              <a:off x="3966482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4D236BDA-7B54-451D-9CA7-8715FA5EC0AA}"/>
                </a:ext>
              </a:extLst>
            </p:cNvPr>
            <p:cNvSpPr/>
            <p:nvPr userDrawn="1"/>
          </p:nvSpPr>
          <p:spPr>
            <a:xfrm>
              <a:off x="4118882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90DAA9F-78CD-4000-9790-80349882ACA9}"/>
                </a:ext>
              </a:extLst>
            </p:cNvPr>
            <p:cNvSpPr/>
            <p:nvPr userDrawn="1"/>
          </p:nvSpPr>
          <p:spPr>
            <a:xfrm>
              <a:off x="4109357" y="3049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A080854-3635-44AB-A4FC-F6388FF78718}"/>
                </a:ext>
              </a:extLst>
            </p:cNvPr>
            <p:cNvSpPr/>
            <p:nvPr userDrawn="1"/>
          </p:nvSpPr>
          <p:spPr>
            <a:xfrm>
              <a:off x="4261757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620C85B2-0A37-4FBA-83C5-CD488D39BDED}"/>
                </a:ext>
              </a:extLst>
            </p:cNvPr>
            <p:cNvSpPr/>
            <p:nvPr userDrawn="1"/>
          </p:nvSpPr>
          <p:spPr>
            <a:xfrm>
              <a:off x="4414157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737D30F-6495-4DB6-AAB8-8D3F73D5B935}"/>
                </a:ext>
              </a:extLst>
            </p:cNvPr>
            <p:cNvSpPr/>
            <p:nvPr userDrawn="1"/>
          </p:nvSpPr>
          <p:spPr>
            <a:xfrm>
              <a:off x="4280807" y="3002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62BE30F-5079-4A08-97F0-7DB3E4E8912F}"/>
                </a:ext>
              </a:extLst>
            </p:cNvPr>
            <p:cNvSpPr/>
            <p:nvPr userDrawn="1"/>
          </p:nvSpPr>
          <p:spPr>
            <a:xfrm>
              <a:off x="4433207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AEFB382E-BABE-42F2-8BE9-67B482944CC3}"/>
                </a:ext>
              </a:extLst>
            </p:cNvPr>
            <p:cNvSpPr/>
            <p:nvPr userDrawn="1"/>
          </p:nvSpPr>
          <p:spPr>
            <a:xfrm>
              <a:off x="4881284" y="33337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4289B0D9-AAFB-43F3-80B0-37A3FFF469AA}"/>
                </a:ext>
              </a:extLst>
            </p:cNvPr>
            <p:cNvSpPr/>
            <p:nvPr userDrawn="1"/>
          </p:nvSpPr>
          <p:spPr>
            <a:xfrm>
              <a:off x="3509282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2242E7F2-FE36-47C4-A656-8B11343AB8AD}"/>
                </a:ext>
              </a:extLst>
            </p:cNvPr>
            <p:cNvSpPr/>
            <p:nvPr userDrawn="1"/>
          </p:nvSpPr>
          <p:spPr>
            <a:xfrm>
              <a:off x="3661682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A8817A2-FAB5-4003-BA24-513F18084D7C}"/>
                </a:ext>
              </a:extLst>
            </p:cNvPr>
            <p:cNvSpPr/>
            <p:nvPr userDrawn="1"/>
          </p:nvSpPr>
          <p:spPr>
            <a:xfrm>
              <a:off x="3814082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B3E3A3C-76E0-47ED-B7B9-6077FCE5BE53}"/>
                </a:ext>
              </a:extLst>
            </p:cNvPr>
            <p:cNvSpPr/>
            <p:nvPr userDrawn="1"/>
          </p:nvSpPr>
          <p:spPr>
            <a:xfrm>
              <a:off x="3680732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368028A5-C463-4EE1-8ED7-8D52745AC297}"/>
                </a:ext>
              </a:extLst>
            </p:cNvPr>
            <p:cNvSpPr/>
            <p:nvPr userDrawn="1"/>
          </p:nvSpPr>
          <p:spPr>
            <a:xfrm>
              <a:off x="3833132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D8392CFD-8D1A-4FE2-AA12-A3F4C2005508}"/>
                </a:ext>
              </a:extLst>
            </p:cNvPr>
            <p:cNvSpPr/>
            <p:nvPr userDrawn="1"/>
          </p:nvSpPr>
          <p:spPr>
            <a:xfrm>
              <a:off x="3985532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1C8598A-71EA-4359-8807-B24E9BCD6102}"/>
                </a:ext>
              </a:extLst>
            </p:cNvPr>
            <p:cNvSpPr/>
            <p:nvPr userDrawn="1"/>
          </p:nvSpPr>
          <p:spPr>
            <a:xfrm>
              <a:off x="6186611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4BEDC83-8051-4FE6-979E-AA51DBD2BB77}"/>
                </a:ext>
              </a:extLst>
            </p:cNvPr>
            <p:cNvSpPr/>
            <p:nvPr userDrawn="1"/>
          </p:nvSpPr>
          <p:spPr>
            <a:xfrm>
              <a:off x="4128407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6932586-57AD-4068-B8C2-0FEDD12856EB}"/>
                </a:ext>
              </a:extLst>
            </p:cNvPr>
            <p:cNvSpPr/>
            <p:nvPr userDrawn="1"/>
          </p:nvSpPr>
          <p:spPr>
            <a:xfrm>
              <a:off x="4280807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FDCD04AA-861E-4AD2-A2FF-EAE4D0B99846}"/>
                </a:ext>
              </a:extLst>
            </p:cNvPr>
            <p:cNvSpPr/>
            <p:nvPr userDrawn="1"/>
          </p:nvSpPr>
          <p:spPr>
            <a:xfrm>
              <a:off x="4147457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63564AB1-5716-432F-A88A-04629854E962}"/>
                </a:ext>
              </a:extLst>
            </p:cNvPr>
            <p:cNvSpPr/>
            <p:nvPr userDrawn="1"/>
          </p:nvSpPr>
          <p:spPr>
            <a:xfrm>
              <a:off x="4299857" y="3306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BED592C-F2EF-48BF-9567-8F07E735C4FB}"/>
                </a:ext>
              </a:extLst>
            </p:cNvPr>
            <p:cNvSpPr/>
            <p:nvPr userDrawn="1"/>
          </p:nvSpPr>
          <p:spPr>
            <a:xfrm>
              <a:off x="4452257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0228994-A569-48E2-899B-91CE0D2FA4BB}"/>
                </a:ext>
              </a:extLst>
            </p:cNvPr>
            <p:cNvSpPr/>
            <p:nvPr userDrawn="1"/>
          </p:nvSpPr>
          <p:spPr>
            <a:xfrm>
              <a:off x="2623457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3F6C546-C19D-4380-B7DC-C9973E885874}"/>
                </a:ext>
              </a:extLst>
            </p:cNvPr>
            <p:cNvSpPr/>
            <p:nvPr userDrawn="1"/>
          </p:nvSpPr>
          <p:spPr>
            <a:xfrm>
              <a:off x="2775857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19242305-2C9B-4EBB-9631-D46A6A5CF49E}"/>
                </a:ext>
              </a:extLst>
            </p:cNvPr>
            <p:cNvSpPr/>
            <p:nvPr userDrawn="1"/>
          </p:nvSpPr>
          <p:spPr>
            <a:xfrm>
              <a:off x="2928257" y="3668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FF43B13-7857-44C0-AD05-B51B5C6DB1AD}"/>
                </a:ext>
              </a:extLst>
            </p:cNvPr>
            <p:cNvSpPr/>
            <p:nvPr userDrawn="1"/>
          </p:nvSpPr>
          <p:spPr>
            <a:xfrm>
              <a:off x="2794907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F2442D3-D064-45AF-9D97-A9F5A0DA2F60}"/>
                </a:ext>
              </a:extLst>
            </p:cNvPr>
            <p:cNvSpPr/>
            <p:nvPr userDrawn="1"/>
          </p:nvSpPr>
          <p:spPr>
            <a:xfrm>
              <a:off x="2947307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0DFDC34-1F67-4A83-B221-DC8B64DA93B9}"/>
                </a:ext>
              </a:extLst>
            </p:cNvPr>
            <p:cNvSpPr/>
            <p:nvPr userDrawn="1"/>
          </p:nvSpPr>
          <p:spPr>
            <a:xfrm>
              <a:off x="3099707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ABDF417-003E-450E-9E0E-C3DC28A61946}"/>
                </a:ext>
              </a:extLst>
            </p:cNvPr>
            <p:cNvSpPr/>
            <p:nvPr userDrawn="1"/>
          </p:nvSpPr>
          <p:spPr>
            <a:xfrm>
              <a:off x="3090182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5EE1B88-966F-407F-9B65-0501A35E4652}"/>
                </a:ext>
              </a:extLst>
            </p:cNvPr>
            <p:cNvSpPr/>
            <p:nvPr userDrawn="1"/>
          </p:nvSpPr>
          <p:spPr>
            <a:xfrm>
              <a:off x="3242582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D59154DC-4603-4D12-88F6-B9D9AA0C289C}"/>
                </a:ext>
              </a:extLst>
            </p:cNvPr>
            <p:cNvSpPr/>
            <p:nvPr userDrawn="1"/>
          </p:nvSpPr>
          <p:spPr>
            <a:xfrm>
              <a:off x="3394982" y="3659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AAF71B6F-AAAA-4FA6-AE98-0FBAE3CDCB8F}"/>
                </a:ext>
              </a:extLst>
            </p:cNvPr>
            <p:cNvSpPr/>
            <p:nvPr userDrawn="1"/>
          </p:nvSpPr>
          <p:spPr>
            <a:xfrm>
              <a:off x="3261632" y="3306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2C1E0646-E4A8-482D-B048-D46B7DA04602}"/>
                </a:ext>
              </a:extLst>
            </p:cNvPr>
            <p:cNvSpPr/>
            <p:nvPr userDrawn="1"/>
          </p:nvSpPr>
          <p:spPr>
            <a:xfrm>
              <a:off x="3414032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BD69D9B-C3FD-4A68-884A-EEEEDDF18A1B}"/>
                </a:ext>
              </a:extLst>
            </p:cNvPr>
            <p:cNvSpPr/>
            <p:nvPr userDrawn="1"/>
          </p:nvSpPr>
          <p:spPr>
            <a:xfrm>
              <a:off x="3566432" y="3611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2EEF3CB-BAF7-4455-B328-3D516203A1D8}"/>
                </a:ext>
              </a:extLst>
            </p:cNvPr>
            <p:cNvSpPr/>
            <p:nvPr userDrawn="1"/>
          </p:nvSpPr>
          <p:spPr>
            <a:xfrm>
              <a:off x="3194555" y="39836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863F77EB-E68C-425F-A34B-F418D1A7D986}"/>
                </a:ext>
              </a:extLst>
            </p:cNvPr>
            <p:cNvSpPr/>
            <p:nvPr userDrawn="1"/>
          </p:nvSpPr>
          <p:spPr>
            <a:xfrm>
              <a:off x="3404507" y="2830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28C0D8D-0804-4AA6-B262-2F5EE545742D}"/>
                </a:ext>
              </a:extLst>
            </p:cNvPr>
            <p:cNvSpPr/>
            <p:nvPr userDrawn="1"/>
          </p:nvSpPr>
          <p:spPr>
            <a:xfrm>
              <a:off x="2071007" y="3821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1EC35B4C-D7E5-466A-AE8E-ED6449409C64}"/>
                </a:ext>
              </a:extLst>
            </p:cNvPr>
            <p:cNvSpPr/>
            <p:nvPr userDrawn="1"/>
          </p:nvSpPr>
          <p:spPr>
            <a:xfrm>
              <a:off x="1937657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97E84F-0369-433A-86FC-513A66DFF2FA}"/>
                </a:ext>
              </a:extLst>
            </p:cNvPr>
            <p:cNvSpPr/>
            <p:nvPr userDrawn="1"/>
          </p:nvSpPr>
          <p:spPr>
            <a:xfrm>
              <a:off x="2090057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860D809-9842-45EA-84F1-7C7458C7CBA2}"/>
                </a:ext>
              </a:extLst>
            </p:cNvPr>
            <p:cNvSpPr/>
            <p:nvPr userDrawn="1"/>
          </p:nvSpPr>
          <p:spPr>
            <a:xfrm>
              <a:off x="2242457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1F2E327-4ED1-4AA0-BE5E-B7872095A7F3}"/>
                </a:ext>
              </a:extLst>
            </p:cNvPr>
            <p:cNvSpPr/>
            <p:nvPr userDrawn="1"/>
          </p:nvSpPr>
          <p:spPr>
            <a:xfrm>
              <a:off x="2232932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5C5E0A9-CF67-46A0-9757-5B84EBC92621}"/>
                </a:ext>
              </a:extLst>
            </p:cNvPr>
            <p:cNvSpPr/>
            <p:nvPr userDrawn="1"/>
          </p:nvSpPr>
          <p:spPr>
            <a:xfrm>
              <a:off x="3090182" y="34883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B6F5916-C131-46F6-85A0-09AAB564EF53}"/>
                </a:ext>
              </a:extLst>
            </p:cNvPr>
            <p:cNvSpPr/>
            <p:nvPr userDrawn="1"/>
          </p:nvSpPr>
          <p:spPr>
            <a:xfrm>
              <a:off x="2537732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E43A67B-6FC1-4892-9E22-BD21CE1310A2}"/>
                </a:ext>
              </a:extLst>
            </p:cNvPr>
            <p:cNvSpPr/>
            <p:nvPr userDrawn="1"/>
          </p:nvSpPr>
          <p:spPr>
            <a:xfrm>
              <a:off x="2404382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5CF28CF-B83C-4719-B398-3E1884B1715F}"/>
                </a:ext>
              </a:extLst>
            </p:cNvPr>
            <p:cNvSpPr/>
            <p:nvPr userDrawn="1"/>
          </p:nvSpPr>
          <p:spPr>
            <a:xfrm>
              <a:off x="2556782" y="3611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8DA4EAC-A03C-4344-94E2-7F1829866E85}"/>
                </a:ext>
              </a:extLst>
            </p:cNvPr>
            <p:cNvSpPr/>
            <p:nvPr userDrawn="1"/>
          </p:nvSpPr>
          <p:spPr>
            <a:xfrm>
              <a:off x="2709182" y="3764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C31D634-75C2-4A15-BE11-C87E8985C19A}"/>
                </a:ext>
              </a:extLst>
            </p:cNvPr>
            <p:cNvSpPr/>
            <p:nvPr userDrawn="1"/>
          </p:nvSpPr>
          <p:spPr>
            <a:xfrm>
              <a:off x="5738132" y="3821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9FBB205B-4D0C-4571-9A5D-4C3857EE6737}"/>
                </a:ext>
              </a:extLst>
            </p:cNvPr>
            <p:cNvSpPr/>
            <p:nvPr userDrawn="1"/>
          </p:nvSpPr>
          <p:spPr>
            <a:xfrm>
              <a:off x="5890532" y="3973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6B5FA351-C884-403A-9D06-635979E65DE8}"/>
                </a:ext>
              </a:extLst>
            </p:cNvPr>
            <p:cNvSpPr/>
            <p:nvPr userDrawn="1"/>
          </p:nvSpPr>
          <p:spPr>
            <a:xfrm>
              <a:off x="6042932" y="4126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FCCD84B-7D8D-48B6-9376-21AB4977C3F7}"/>
                </a:ext>
              </a:extLst>
            </p:cNvPr>
            <p:cNvSpPr/>
            <p:nvPr userDrawn="1"/>
          </p:nvSpPr>
          <p:spPr>
            <a:xfrm>
              <a:off x="5909582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E43E6F7-528A-4B00-AD8B-BA321C857307}"/>
                </a:ext>
              </a:extLst>
            </p:cNvPr>
            <p:cNvSpPr/>
            <p:nvPr userDrawn="1"/>
          </p:nvSpPr>
          <p:spPr>
            <a:xfrm>
              <a:off x="6061982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916BD327-DE3B-4711-A429-E87DE841C7D8}"/>
                </a:ext>
              </a:extLst>
            </p:cNvPr>
            <p:cNvSpPr/>
            <p:nvPr userDrawn="1"/>
          </p:nvSpPr>
          <p:spPr>
            <a:xfrm>
              <a:off x="6214382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662FB5-F5FF-42DE-A920-247A801ABD30}"/>
                </a:ext>
              </a:extLst>
            </p:cNvPr>
            <p:cNvSpPr/>
            <p:nvPr userDrawn="1"/>
          </p:nvSpPr>
          <p:spPr>
            <a:xfrm>
              <a:off x="6204857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80C60A0C-96F2-47EB-B009-B37C2CA5587E}"/>
                </a:ext>
              </a:extLst>
            </p:cNvPr>
            <p:cNvSpPr/>
            <p:nvPr userDrawn="1"/>
          </p:nvSpPr>
          <p:spPr>
            <a:xfrm>
              <a:off x="6357257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F8B8426C-99C7-4A6F-88A9-1C970B2BB5AD}"/>
                </a:ext>
              </a:extLst>
            </p:cNvPr>
            <p:cNvSpPr/>
            <p:nvPr userDrawn="1"/>
          </p:nvSpPr>
          <p:spPr>
            <a:xfrm>
              <a:off x="6471556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6EA34D9-FF0F-4A59-96D1-5B03342F912C}"/>
                </a:ext>
              </a:extLst>
            </p:cNvPr>
            <p:cNvSpPr/>
            <p:nvPr userDrawn="1"/>
          </p:nvSpPr>
          <p:spPr>
            <a:xfrm>
              <a:off x="6376307" y="3764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D436F66-64E5-4996-9B37-330F96749CEF}"/>
                </a:ext>
              </a:extLst>
            </p:cNvPr>
            <p:cNvSpPr/>
            <p:nvPr userDrawn="1"/>
          </p:nvSpPr>
          <p:spPr>
            <a:xfrm>
              <a:off x="6528707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A1ED564-6222-42C6-80A8-6977B8A553E8}"/>
                </a:ext>
              </a:extLst>
            </p:cNvPr>
            <p:cNvSpPr/>
            <p:nvPr userDrawn="1"/>
          </p:nvSpPr>
          <p:spPr>
            <a:xfrm>
              <a:off x="6013954" y="4202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D9F65D74-C42E-4AA6-9F06-A600869572A3}"/>
                </a:ext>
              </a:extLst>
            </p:cNvPr>
            <p:cNvSpPr/>
            <p:nvPr userDrawn="1"/>
          </p:nvSpPr>
          <p:spPr>
            <a:xfrm>
              <a:off x="2965553" y="4154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4C8E1E96-EDB2-45B2-8C13-5A6263352884}"/>
                </a:ext>
              </a:extLst>
            </p:cNvPr>
            <p:cNvSpPr/>
            <p:nvPr userDrawn="1"/>
          </p:nvSpPr>
          <p:spPr>
            <a:xfrm>
              <a:off x="3947432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5EE57C7-F30D-483E-86B5-24642D61390C}"/>
                </a:ext>
              </a:extLst>
            </p:cNvPr>
            <p:cNvSpPr/>
            <p:nvPr userDrawn="1"/>
          </p:nvSpPr>
          <p:spPr>
            <a:xfrm>
              <a:off x="4166507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32A7C73D-86A4-4747-909F-D16D82D6BF9B}"/>
                </a:ext>
              </a:extLst>
            </p:cNvPr>
            <p:cNvSpPr/>
            <p:nvPr userDrawn="1"/>
          </p:nvSpPr>
          <p:spPr>
            <a:xfrm>
              <a:off x="4033157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E3C4A366-DCDA-4E1E-8C4C-EA5EAAB6B3B4}"/>
                </a:ext>
              </a:extLst>
            </p:cNvPr>
            <p:cNvSpPr/>
            <p:nvPr userDrawn="1"/>
          </p:nvSpPr>
          <p:spPr>
            <a:xfrm>
              <a:off x="418555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EEBE9D13-2CAF-4A8D-8C3C-76004A9D99A2}"/>
                </a:ext>
              </a:extLst>
            </p:cNvPr>
            <p:cNvSpPr/>
            <p:nvPr userDrawn="1"/>
          </p:nvSpPr>
          <p:spPr>
            <a:xfrm>
              <a:off x="433795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F99CFB92-23F9-4D89-B31A-D4A57CFA09C5}"/>
                </a:ext>
              </a:extLst>
            </p:cNvPr>
            <p:cNvSpPr/>
            <p:nvPr userDrawn="1"/>
          </p:nvSpPr>
          <p:spPr>
            <a:xfrm>
              <a:off x="4328432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5A6299C-E744-49EA-856D-C187C91DF352}"/>
                </a:ext>
              </a:extLst>
            </p:cNvPr>
            <p:cNvSpPr/>
            <p:nvPr userDrawn="1"/>
          </p:nvSpPr>
          <p:spPr>
            <a:xfrm>
              <a:off x="4480832" y="4116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980C761-23F3-4BB7-B637-26F4806D51D5}"/>
                </a:ext>
              </a:extLst>
            </p:cNvPr>
            <p:cNvSpPr/>
            <p:nvPr userDrawn="1"/>
          </p:nvSpPr>
          <p:spPr>
            <a:xfrm>
              <a:off x="4633232" y="4268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EE2AB9F-308B-42DD-87C8-2601F5DFF6B6}"/>
                </a:ext>
              </a:extLst>
            </p:cNvPr>
            <p:cNvSpPr/>
            <p:nvPr userDrawn="1"/>
          </p:nvSpPr>
          <p:spPr>
            <a:xfrm>
              <a:off x="4499882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53C4AA13-6590-4487-B26D-B6A794A91A2C}"/>
                </a:ext>
              </a:extLst>
            </p:cNvPr>
            <p:cNvSpPr/>
            <p:nvPr userDrawn="1"/>
          </p:nvSpPr>
          <p:spPr>
            <a:xfrm>
              <a:off x="4652282" y="4068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06EE48D-54BA-436A-9035-6BC30630AE84}"/>
                </a:ext>
              </a:extLst>
            </p:cNvPr>
            <p:cNvSpPr/>
            <p:nvPr userDrawn="1"/>
          </p:nvSpPr>
          <p:spPr>
            <a:xfrm>
              <a:off x="4804682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A2823DC-B44F-4404-B854-EDE34689D2AA}"/>
                </a:ext>
              </a:extLst>
            </p:cNvPr>
            <p:cNvSpPr/>
            <p:nvPr userDrawn="1"/>
          </p:nvSpPr>
          <p:spPr>
            <a:xfrm>
              <a:off x="3728357" y="4126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60F8368-7C9A-4744-BFBC-B6BB98CF562C}"/>
                </a:ext>
              </a:extLst>
            </p:cNvPr>
            <p:cNvSpPr/>
            <p:nvPr userDrawn="1"/>
          </p:nvSpPr>
          <p:spPr>
            <a:xfrm>
              <a:off x="3880757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FE45249-C4F6-4F98-B80A-BA16AFBF2859}"/>
                </a:ext>
              </a:extLst>
            </p:cNvPr>
            <p:cNvSpPr/>
            <p:nvPr userDrawn="1"/>
          </p:nvSpPr>
          <p:spPr>
            <a:xfrm>
              <a:off x="4033157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11BF862-E82D-432C-8260-1508D377BAA1}"/>
                </a:ext>
              </a:extLst>
            </p:cNvPr>
            <p:cNvSpPr/>
            <p:nvPr userDrawn="1"/>
          </p:nvSpPr>
          <p:spPr>
            <a:xfrm>
              <a:off x="389980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BA13CF0-958D-4FE2-BAE3-C89D76ECACD6}"/>
                </a:ext>
              </a:extLst>
            </p:cNvPr>
            <p:cNvSpPr/>
            <p:nvPr userDrawn="1"/>
          </p:nvSpPr>
          <p:spPr>
            <a:xfrm>
              <a:off x="405220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E3618E87-BDF2-41ED-9F39-02A5BD9EB11F}"/>
                </a:ext>
              </a:extLst>
            </p:cNvPr>
            <p:cNvSpPr/>
            <p:nvPr userDrawn="1"/>
          </p:nvSpPr>
          <p:spPr>
            <a:xfrm>
              <a:off x="4937630" y="41637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6F0BCB9-1FD2-432C-B372-9E69232F5181}"/>
                </a:ext>
              </a:extLst>
            </p:cNvPr>
            <p:cNvSpPr/>
            <p:nvPr userDrawn="1"/>
          </p:nvSpPr>
          <p:spPr>
            <a:xfrm>
              <a:off x="3414032" y="4573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40A87282-2774-442D-900A-5331DBABAEF1}"/>
                </a:ext>
              </a:extLst>
            </p:cNvPr>
            <p:cNvSpPr/>
            <p:nvPr userDrawn="1"/>
          </p:nvSpPr>
          <p:spPr>
            <a:xfrm>
              <a:off x="4290331" y="479501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AB964453-CF9A-469F-9937-87F5F429FCC4}"/>
                </a:ext>
              </a:extLst>
            </p:cNvPr>
            <p:cNvSpPr/>
            <p:nvPr userDrawn="1"/>
          </p:nvSpPr>
          <p:spPr>
            <a:xfrm>
              <a:off x="5281334" y="46209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CCD51AA-A28C-4E8D-AA3F-3BF308617DA5}"/>
                </a:ext>
              </a:extLst>
            </p:cNvPr>
            <p:cNvSpPr/>
            <p:nvPr userDrawn="1"/>
          </p:nvSpPr>
          <p:spPr>
            <a:xfrm>
              <a:off x="4366532" y="4068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D6500276-0728-49C6-AB52-E067929CB82E}"/>
                </a:ext>
              </a:extLst>
            </p:cNvPr>
            <p:cNvSpPr/>
            <p:nvPr userDrawn="1"/>
          </p:nvSpPr>
          <p:spPr>
            <a:xfrm>
              <a:off x="4518932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1C07C31-ABA2-41DA-8196-2FB51DE90ABB}"/>
                </a:ext>
              </a:extLst>
            </p:cNvPr>
            <p:cNvSpPr/>
            <p:nvPr userDrawn="1"/>
          </p:nvSpPr>
          <p:spPr>
            <a:xfrm>
              <a:off x="4671332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5DE4BC6D-7822-421B-9499-7EDD9344A5A6}"/>
                </a:ext>
              </a:extLst>
            </p:cNvPr>
            <p:cNvSpPr/>
            <p:nvPr userDrawn="1"/>
          </p:nvSpPr>
          <p:spPr>
            <a:xfrm>
              <a:off x="2842532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E8616B9-4B44-447C-A1D4-D9C7D63737F3}"/>
                </a:ext>
              </a:extLst>
            </p:cNvPr>
            <p:cNvSpPr/>
            <p:nvPr userDrawn="1"/>
          </p:nvSpPr>
          <p:spPr>
            <a:xfrm>
              <a:off x="2994932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EB518B4F-84D3-4139-B506-00210F99E436}"/>
                </a:ext>
              </a:extLst>
            </p:cNvPr>
            <p:cNvSpPr/>
            <p:nvPr userDrawn="1"/>
          </p:nvSpPr>
          <p:spPr>
            <a:xfrm>
              <a:off x="3223934" y="4116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05FAD687-254B-4271-9ADE-AFBD868A509C}"/>
                </a:ext>
              </a:extLst>
            </p:cNvPr>
            <p:cNvSpPr/>
            <p:nvPr userDrawn="1"/>
          </p:nvSpPr>
          <p:spPr>
            <a:xfrm>
              <a:off x="301398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EB7C5A8-83EA-43FC-9447-0DAEFD709267}"/>
                </a:ext>
              </a:extLst>
            </p:cNvPr>
            <p:cNvSpPr/>
            <p:nvPr userDrawn="1"/>
          </p:nvSpPr>
          <p:spPr>
            <a:xfrm>
              <a:off x="3533295" y="42876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2CE8DE53-9C4B-4F05-AC4C-3BA5B0BA8B4C}"/>
                </a:ext>
              </a:extLst>
            </p:cNvPr>
            <p:cNvSpPr/>
            <p:nvPr userDrawn="1"/>
          </p:nvSpPr>
          <p:spPr>
            <a:xfrm>
              <a:off x="331878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60983BC-AABF-4BAC-A7C2-2964975111F8}"/>
                </a:ext>
              </a:extLst>
            </p:cNvPr>
            <p:cNvSpPr/>
            <p:nvPr userDrawn="1"/>
          </p:nvSpPr>
          <p:spPr>
            <a:xfrm>
              <a:off x="3309257" y="4268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F14F612F-839E-41D3-8FFE-495113CABF1F}"/>
                </a:ext>
              </a:extLst>
            </p:cNvPr>
            <p:cNvSpPr/>
            <p:nvPr userDrawn="1"/>
          </p:nvSpPr>
          <p:spPr>
            <a:xfrm>
              <a:off x="3461657" y="4421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A083B106-3342-4746-931D-D19185B5A023}"/>
                </a:ext>
              </a:extLst>
            </p:cNvPr>
            <p:cNvSpPr/>
            <p:nvPr userDrawn="1"/>
          </p:nvSpPr>
          <p:spPr>
            <a:xfrm>
              <a:off x="3614057" y="4573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57B30E7-2B37-47A7-B3BD-9F5448DACCDE}"/>
                </a:ext>
              </a:extLst>
            </p:cNvPr>
            <p:cNvSpPr/>
            <p:nvPr userDrawn="1"/>
          </p:nvSpPr>
          <p:spPr>
            <a:xfrm>
              <a:off x="3480707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CB10B3D5-F316-4815-AEC4-B9B3171B41BB}"/>
                </a:ext>
              </a:extLst>
            </p:cNvPr>
            <p:cNvSpPr/>
            <p:nvPr userDrawn="1"/>
          </p:nvSpPr>
          <p:spPr>
            <a:xfrm>
              <a:off x="3633107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13EE6173-20A5-48C1-B79E-D5DE62C87465}"/>
                </a:ext>
              </a:extLst>
            </p:cNvPr>
            <p:cNvSpPr/>
            <p:nvPr userDrawn="1"/>
          </p:nvSpPr>
          <p:spPr>
            <a:xfrm>
              <a:off x="3785507" y="4526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EB0B0030-621C-40F2-ADCC-D38A20105E1D}"/>
                </a:ext>
              </a:extLst>
            </p:cNvPr>
            <p:cNvSpPr/>
            <p:nvPr userDrawn="1"/>
          </p:nvSpPr>
          <p:spPr>
            <a:xfrm>
              <a:off x="1985282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DE10D829-6B27-47E0-9EED-D7473DF660BE}"/>
                </a:ext>
              </a:extLst>
            </p:cNvPr>
            <p:cNvSpPr/>
            <p:nvPr userDrawn="1"/>
          </p:nvSpPr>
          <p:spPr>
            <a:xfrm>
              <a:off x="2137682" y="4583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204C1A6-702A-40CB-B830-2BA2FFA41030}"/>
                </a:ext>
              </a:extLst>
            </p:cNvPr>
            <p:cNvSpPr/>
            <p:nvPr userDrawn="1"/>
          </p:nvSpPr>
          <p:spPr>
            <a:xfrm>
              <a:off x="2290082" y="4735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050272B-FFC3-46FC-BB81-58A07CBA9808}"/>
                </a:ext>
              </a:extLst>
            </p:cNvPr>
            <p:cNvSpPr/>
            <p:nvPr userDrawn="1"/>
          </p:nvSpPr>
          <p:spPr>
            <a:xfrm>
              <a:off x="2156732" y="4383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7BFEF64-91C0-48AB-8B56-8A8FC2AEDFDE}"/>
                </a:ext>
              </a:extLst>
            </p:cNvPr>
            <p:cNvSpPr/>
            <p:nvPr userDrawn="1"/>
          </p:nvSpPr>
          <p:spPr>
            <a:xfrm>
              <a:off x="230913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4F553B31-09F0-4AAE-A4A7-F54906D2B6B3}"/>
                </a:ext>
              </a:extLst>
            </p:cNvPr>
            <p:cNvSpPr/>
            <p:nvPr userDrawn="1"/>
          </p:nvSpPr>
          <p:spPr>
            <a:xfrm>
              <a:off x="2394857" y="41733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379AE26-E30D-4CB7-BF43-7F023948DA71}"/>
                </a:ext>
              </a:extLst>
            </p:cNvPr>
            <p:cNvSpPr/>
            <p:nvPr userDrawn="1"/>
          </p:nvSpPr>
          <p:spPr>
            <a:xfrm>
              <a:off x="2452007" y="4421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FBA8B15A-25B2-47E4-AAE4-0D31B30B5531}"/>
                </a:ext>
              </a:extLst>
            </p:cNvPr>
            <p:cNvSpPr/>
            <p:nvPr userDrawn="1"/>
          </p:nvSpPr>
          <p:spPr>
            <a:xfrm>
              <a:off x="2728231" y="430666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A86419CA-337B-4CB8-8A3B-819557CF6956}"/>
                </a:ext>
              </a:extLst>
            </p:cNvPr>
            <p:cNvSpPr/>
            <p:nvPr userDrawn="1"/>
          </p:nvSpPr>
          <p:spPr>
            <a:xfrm>
              <a:off x="2756807" y="4726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59CDAA5A-9DE1-4AFB-9E43-55E3F4846ADB}"/>
                </a:ext>
              </a:extLst>
            </p:cNvPr>
            <p:cNvSpPr/>
            <p:nvPr userDrawn="1"/>
          </p:nvSpPr>
          <p:spPr>
            <a:xfrm>
              <a:off x="2623457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544331C8-1AFB-4848-A67A-AE1FA01B4ACC}"/>
                </a:ext>
              </a:extLst>
            </p:cNvPr>
            <p:cNvSpPr/>
            <p:nvPr userDrawn="1"/>
          </p:nvSpPr>
          <p:spPr>
            <a:xfrm>
              <a:off x="2775857" y="4526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9B8BBAE-948F-494C-9020-186A412E1232}"/>
                </a:ext>
              </a:extLst>
            </p:cNvPr>
            <p:cNvSpPr/>
            <p:nvPr userDrawn="1"/>
          </p:nvSpPr>
          <p:spPr>
            <a:xfrm>
              <a:off x="2737756" y="40979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BBCA700-6D57-4281-B366-CA75037D862B}"/>
                </a:ext>
              </a:extLst>
            </p:cNvPr>
            <p:cNvSpPr/>
            <p:nvPr userDrawn="1"/>
          </p:nvSpPr>
          <p:spPr>
            <a:xfrm>
              <a:off x="5157509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7E0A3F76-94BE-4599-8764-FD5C29E11EE1}"/>
                </a:ext>
              </a:extLst>
            </p:cNvPr>
            <p:cNvSpPr/>
            <p:nvPr userDrawn="1"/>
          </p:nvSpPr>
          <p:spPr>
            <a:xfrm>
              <a:off x="5823857" y="24211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D3761AB6-F3CC-4524-A04F-B98F04455674}"/>
                </a:ext>
              </a:extLst>
            </p:cNvPr>
            <p:cNvSpPr/>
            <p:nvPr userDrawn="1"/>
          </p:nvSpPr>
          <p:spPr>
            <a:xfrm>
              <a:off x="5033684" y="404076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1A01CDE-1BC7-4F42-8F5D-475E5D370741}"/>
                </a:ext>
              </a:extLst>
            </p:cNvPr>
            <p:cNvSpPr/>
            <p:nvPr userDrawn="1"/>
          </p:nvSpPr>
          <p:spPr>
            <a:xfrm>
              <a:off x="5152143" y="3697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94E1EE17-89FF-4860-8291-89F3B6B953E4}"/>
                </a:ext>
              </a:extLst>
            </p:cNvPr>
            <p:cNvSpPr/>
            <p:nvPr userDrawn="1"/>
          </p:nvSpPr>
          <p:spPr>
            <a:xfrm>
              <a:off x="5995307" y="2373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A9EEBF1C-1481-4889-9EBF-59E2712F58FB}"/>
                </a:ext>
              </a:extLst>
            </p:cNvPr>
            <p:cNvSpPr/>
            <p:nvPr userDrawn="1"/>
          </p:nvSpPr>
          <p:spPr>
            <a:xfrm>
              <a:off x="6147707" y="2525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E0B16A3-5F53-4F1F-8D3E-DC5437676E15}"/>
                </a:ext>
              </a:extLst>
            </p:cNvPr>
            <p:cNvSpPr/>
            <p:nvPr userDrawn="1"/>
          </p:nvSpPr>
          <p:spPr>
            <a:xfrm>
              <a:off x="6261604" y="36407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F230018A-93B8-421F-A0E3-D550D0B70112}"/>
                </a:ext>
              </a:extLst>
            </p:cNvPr>
            <p:cNvSpPr/>
            <p:nvPr userDrawn="1"/>
          </p:nvSpPr>
          <p:spPr>
            <a:xfrm>
              <a:off x="5013830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EDF21518-D91B-44F6-AB98-F8FC0470555A}"/>
                </a:ext>
              </a:extLst>
            </p:cNvPr>
            <p:cNvSpPr/>
            <p:nvPr userDrawn="1"/>
          </p:nvSpPr>
          <p:spPr>
            <a:xfrm>
              <a:off x="6442982" y="2563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7258F14F-E300-473B-B9E1-CFDBA8FA80A7}"/>
                </a:ext>
              </a:extLst>
            </p:cNvPr>
            <p:cNvSpPr/>
            <p:nvPr userDrawn="1"/>
          </p:nvSpPr>
          <p:spPr>
            <a:xfrm>
              <a:off x="6271934" y="1963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D9D9693C-833C-47D8-B3D0-B6B7EEF88F27}"/>
                </a:ext>
              </a:extLst>
            </p:cNvPr>
            <p:cNvSpPr/>
            <p:nvPr userDrawn="1"/>
          </p:nvSpPr>
          <p:spPr>
            <a:xfrm>
              <a:off x="6462032" y="2363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E20A2596-2E8D-42CD-BB14-03330524F385}"/>
                </a:ext>
              </a:extLst>
            </p:cNvPr>
            <p:cNvSpPr/>
            <p:nvPr userDrawn="1"/>
          </p:nvSpPr>
          <p:spPr>
            <a:xfrm>
              <a:off x="6333645" y="4202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2F49F08-EA98-42CB-AC5D-5B4B36CA02C0}"/>
                </a:ext>
              </a:extLst>
            </p:cNvPr>
            <p:cNvSpPr/>
            <p:nvPr userDrawn="1"/>
          </p:nvSpPr>
          <p:spPr>
            <a:xfrm>
              <a:off x="2880230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2B433F88-38FD-4563-9D80-110EFA6993DB}"/>
                </a:ext>
              </a:extLst>
            </p:cNvPr>
            <p:cNvSpPr/>
            <p:nvPr userDrawn="1"/>
          </p:nvSpPr>
          <p:spPr>
            <a:xfrm>
              <a:off x="3642632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1CB1FDA6-22D6-443D-9591-662E9A9AD5B8}"/>
                </a:ext>
              </a:extLst>
            </p:cNvPr>
            <p:cNvSpPr/>
            <p:nvPr userDrawn="1"/>
          </p:nvSpPr>
          <p:spPr>
            <a:xfrm>
              <a:off x="4099832" y="2725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BD3E3B94-5BF7-4DD3-A89E-C5191E874FEF}"/>
                </a:ext>
              </a:extLst>
            </p:cNvPr>
            <p:cNvSpPr/>
            <p:nvPr userDrawn="1"/>
          </p:nvSpPr>
          <p:spPr>
            <a:xfrm>
              <a:off x="4980291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EA7898F6-7BA0-48F9-965E-42BB86EABE29}"/>
                </a:ext>
              </a:extLst>
            </p:cNvPr>
            <p:cNvSpPr/>
            <p:nvPr userDrawn="1"/>
          </p:nvSpPr>
          <p:spPr>
            <a:xfrm>
              <a:off x="3394982" y="409751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AB3E8AC-7A6A-4C13-BAD7-08B4C1E9E0BD}"/>
                </a:ext>
              </a:extLst>
            </p:cNvPr>
            <p:cNvSpPr/>
            <p:nvPr userDrawn="1"/>
          </p:nvSpPr>
          <p:spPr>
            <a:xfrm>
              <a:off x="4271282" y="2678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DD6CE2E-60FB-46C4-9BD0-A814F7968582}"/>
                </a:ext>
              </a:extLst>
            </p:cNvPr>
            <p:cNvSpPr/>
            <p:nvPr userDrawn="1"/>
          </p:nvSpPr>
          <p:spPr>
            <a:xfrm>
              <a:off x="5233709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A07C164F-CD20-4EFF-BB68-3B3E483886EE}"/>
                </a:ext>
              </a:extLst>
            </p:cNvPr>
            <p:cNvSpPr/>
            <p:nvPr userDrawn="1"/>
          </p:nvSpPr>
          <p:spPr>
            <a:xfrm>
              <a:off x="3799995" y="44027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118CA6F-7776-4923-BF74-E09381848117}"/>
                </a:ext>
              </a:extLst>
            </p:cNvPr>
            <p:cNvSpPr/>
            <p:nvPr userDrawn="1"/>
          </p:nvSpPr>
          <p:spPr>
            <a:xfrm>
              <a:off x="4566557" y="2716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EE99F6DF-54BF-4F8C-943D-91266DB158C5}"/>
                </a:ext>
              </a:extLst>
            </p:cNvPr>
            <p:cNvSpPr/>
            <p:nvPr userDrawn="1"/>
          </p:nvSpPr>
          <p:spPr>
            <a:xfrm>
              <a:off x="4833257" y="4049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C9D8D2E1-7FD2-4555-BAE4-EE7B9B199B55}"/>
                </a:ext>
              </a:extLst>
            </p:cNvPr>
            <p:cNvSpPr/>
            <p:nvPr userDrawn="1"/>
          </p:nvSpPr>
          <p:spPr>
            <a:xfrm>
              <a:off x="5561316" y="4297940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89110B93-4713-46A0-B129-C15CC8F010C2}"/>
                </a:ext>
              </a:extLst>
            </p:cNvPr>
            <p:cNvSpPr/>
            <p:nvPr userDrawn="1"/>
          </p:nvSpPr>
          <p:spPr>
            <a:xfrm>
              <a:off x="4738007" y="2668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8FE140A-4B2F-4356-87C2-3D22719E7AA7}"/>
                </a:ext>
              </a:extLst>
            </p:cNvPr>
            <p:cNvSpPr/>
            <p:nvPr userDrawn="1"/>
          </p:nvSpPr>
          <p:spPr>
            <a:xfrm>
              <a:off x="2452007" y="3735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9D5E6865-381C-471B-812B-F259EF46839D}"/>
                </a:ext>
              </a:extLst>
            </p:cNvPr>
            <p:cNvSpPr/>
            <p:nvPr userDrawn="1"/>
          </p:nvSpPr>
          <p:spPr>
            <a:xfrm>
              <a:off x="3814082" y="2725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84FABA41-42E7-4B71-9B84-C2F7243169BD}"/>
                </a:ext>
              </a:extLst>
            </p:cNvPr>
            <p:cNvSpPr/>
            <p:nvPr userDrawn="1"/>
          </p:nvSpPr>
          <p:spPr>
            <a:xfrm>
              <a:off x="4718555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26725D9-B43C-44C1-B38B-B81E0C75D6B7}"/>
                </a:ext>
              </a:extLst>
            </p:cNvPr>
            <p:cNvSpPr/>
            <p:nvPr userDrawn="1"/>
          </p:nvSpPr>
          <p:spPr>
            <a:xfrm>
              <a:off x="3833132" y="2525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809685B-C0C9-4D5F-BB3B-5441D3E60D51}"/>
                </a:ext>
              </a:extLst>
            </p:cNvPr>
            <p:cNvSpPr/>
            <p:nvPr userDrawn="1"/>
          </p:nvSpPr>
          <p:spPr>
            <a:xfrm>
              <a:off x="3985532" y="2678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134AB8C4-ECDC-4428-8A2A-2883A2B2ADA8}"/>
                </a:ext>
              </a:extLst>
            </p:cNvPr>
            <p:cNvSpPr/>
            <p:nvPr userDrawn="1"/>
          </p:nvSpPr>
          <p:spPr>
            <a:xfrm>
              <a:off x="5785756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36D6BCCB-CABD-409D-9D64-70BF83EA8A8F}"/>
                </a:ext>
              </a:extLst>
            </p:cNvPr>
            <p:cNvSpPr/>
            <p:nvPr userDrawn="1"/>
          </p:nvSpPr>
          <p:spPr>
            <a:xfrm>
              <a:off x="5976257" y="39070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A26E6D89-7E77-4CDA-8DAD-50FFFF140B8E}"/>
                </a:ext>
              </a:extLst>
            </p:cNvPr>
            <p:cNvSpPr/>
            <p:nvPr userDrawn="1"/>
          </p:nvSpPr>
          <p:spPr>
            <a:xfrm>
              <a:off x="5628795" y="3573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E7783605-38E1-4CDC-BA3A-B8B68B44345C}"/>
                </a:ext>
              </a:extLst>
            </p:cNvPr>
            <p:cNvSpPr/>
            <p:nvPr userDrawn="1"/>
          </p:nvSpPr>
          <p:spPr>
            <a:xfrm>
              <a:off x="4433207" y="2868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1C8C535D-98AF-48E4-9B4B-C122CD6CFB74}"/>
                </a:ext>
              </a:extLst>
            </p:cNvPr>
            <p:cNvSpPr/>
            <p:nvPr userDrawn="1"/>
          </p:nvSpPr>
          <p:spPr>
            <a:xfrm>
              <a:off x="5451980" y="4145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4AC22C3-DCE7-417F-9421-E159A7D093E4}"/>
                </a:ext>
              </a:extLst>
            </p:cNvPr>
            <p:cNvSpPr/>
            <p:nvPr userDrawn="1"/>
          </p:nvSpPr>
          <p:spPr>
            <a:xfrm>
              <a:off x="4452257" y="2668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5B3B7467-9066-45F3-A449-D1A486BE6AAA}"/>
                </a:ext>
              </a:extLst>
            </p:cNvPr>
            <p:cNvSpPr/>
            <p:nvPr userDrawn="1"/>
          </p:nvSpPr>
          <p:spPr>
            <a:xfrm>
              <a:off x="5204732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A9BA86D-CB5E-4BFC-B5AB-E970D63C62F5}"/>
                </a:ext>
              </a:extLst>
            </p:cNvPr>
            <p:cNvSpPr/>
            <p:nvPr userDrawn="1"/>
          </p:nvSpPr>
          <p:spPr>
            <a:xfrm>
              <a:off x="5475993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DEB8F5AD-C8E7-4BFF-946B-3CB5ED973F9C}"/>
                </a:ext>
              </a:extLst>
            </p:cNvPr>
            <p:cNvSpPr/>
            <p:nvPr userDrawn="1"/>
          </p:nvSpPr>
          <p:spPr>
            <a:xfrm>
              <a:off x="2928257" y="28783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B6C1AF2-FDB9-4FE1-97B1-ED3BBB9C30E5}"/>
                </a:ext>
              </a:extLst>
            </p:cNvPr>
            <p:cNvSpPr/>
            <p:nvPr userDrawn="1"/>
          </p:nvSpPr>
          <p:spPr>
            <a:xfrm>
              <a:off x="3080657" y="30307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2ABBC535-494D-4D35-A999-D1FD4A9FA976}"/>
                </a:ext>
              </a:extLst>
            </p:cNvPr>
            <p:cNvSpPr/>
            <p:nvPr userDrawn="1"/>
          </p:nvSpPr>
          <p:spPr>
            <a:xfrm>
              <a:off x="5956805" y="3383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B399258F-42A7-4DB4-BD94-8983595FC761}"/>
                </a:ext>
              </a:extLst>
            </p:cNvPr>
            <p:cNvSpPr/>
            <p:nvPr userDrawn="1"/>
          </p:nvSpPr>
          <p:spPr>
            <a:xfrm>
              <a:off x="3099707" y="2830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FC99B322-E4BC-48D4-9884-407181E85FA7}"/>
                </a:ext>
              </a:extLst>
            </p:cNvPr>
            <p:cNvSpPr/>
            <p:nvPr userDrawn="1"/>
          </p:nvSpPr>
          <p:spPr>
            <a:xfrm>
              <a:off x="3252107" y="2983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A9ECCC0C-50C4-4486-BBBA-AD36F794E598}"/>
                </a:ext>
              </a:extLst>
            </p:cNvPr>
            <p:cNvSpPr/>
            <p:nvPr userDrawn="1"/>
          </p:nvSpPr>
          <p:spPr>
            <a:xfrm>
              <a:off x="3013982" y="3840739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B590291-754E-4031-824E-C001B2A61653}"/>
                </a:ext>
              </a:extLst>
            </p:cNvPr>
            <p:cNvSpPr/>
            <p:nvPr userDrawn="1"/>
          </p:nvSpPr>
          <p:spPr>
            <a:xfrm>
              <a:off x="5080906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6DEA0ED3-833F-4CDB-8ABE-7C0B7BAA61EB}"/>
                </a:ext>
              </a:extLst>
            </p:cNvPr>
            <p:cNvSpPr/>
            <p:nvPr userDrawn="1"/>
          </p:nvSpPr>
          <p:spPr>
            <a:xfrm>
              <a:off x="3547382" y="3021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C0DB9012-8083-4765-BF2C-6CFB25DBB84B}"/>
                </a:ext>
              </a:extLst>
            </p:cNvPr>
            <p:cNvSpPr/>
            <p:nvPr userDrawn="1"/>
          </p:nvSpPr>
          <p:spPr>
            <a:xfrm>
              <a:off x="5747655" y="340955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019F66BA-35EB-48D5-BA47-612E53AD4224}"/>
                </a:ext>
              </a:extLst>
            </p:cNvPr>
            <p:cNvSpPr/>
            <p:nvPr userDrawn="1"/>
          </p:nvSpPr>
          <p:spPr>
            <a:xfrm>
              <a:off x="4718555" y="3973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AA37D272-CB90-4FE7-B757-80908D3451A5}"/>
                </a:ext>
              </a:extLst>
            </p:cNvPr>
            <p:cNvSpPr/>
            <p:nvPr userDrawn="1"/>
          </p:nvSpPr>
          <p:spPr>
            <a:xfrm>
              <a:off x="4795961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C4E32254-ADE3-46D1-BF58-D33E0A39F93A}"/>
                </a:ext>
              </a:extLst>
            </p:cNvPr>
            <p:cNvSpPr/>
            <p:nvPr userDrawn="1"/>
          </p:nvSpPr>
          <p:spPr>
            <a:xfrm>
              <a:off x="4561593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BCF3ABF4-302E-4887-AC59-DB32AF30876A}"/>
                </a:ext>
              </a:extLst>
            </p:cNvPr>
            <p:cNvSpPr/>
            <p:nvPr userDrawn="1"/>
          </p:nvSpPr>
          <p:spPr>
            <a:xfrm>
              <a:off x="2071007" y="30307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504009F6-2B65-43DC-A9AB-42086EAD3BF2}"/>
                </a:ext>
              </a:extLst>
            </p:cNvPr>
            <p:cNvSpPr/>
            <p:nvPr userDrawn="1"/>
          </p:nvSpPr>
          <p:spPr>
            <a:xfrm>
              <a:off x="2223407" y="31831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5E2EA7CC-C95E-4CA4-A714-DB1FE558EF0C}"/>
                </a:ext>
              </a:extLst>
            </p:cNvPr>
            <p:cNvSpPr/>
            <p:nvPr userDrawn="1"/>
          </p:nvSpPr>
          <p:spPr>
            <a:xfrm>
              <a:off x="3557309" y="265909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A0F99DD8-C5A7-4E30-B09D-C7D3FA5A8D3A}"/>
                </a:ext>
              </a:extLst>
            </p:cNvPr>
            <p:cNvSpPr/>
            <p:nvPr userDrawn="1"/>
          </p:nvSpPr>
          <p:spPr>
            <a:xfrm>
              <a:off x="2242457" y="2983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94580918-73FF-4FED-89A6-E96D6F6BB625}"/>
                </a:ext>
              </a:extLst>
            </p:cNvPr>
            <p:cNvSpPr/>
            <p:nvPr userDrawn="1"/>
          </p:nvSpPr>
          <p:spPr>
            <a:xfrm>
              <a:off x="3318782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E11BE7C1-6292-4E82-BFC5-EC69CC97E9DC}"/>
                </a:ext>
              </a:extLst>
            </p:cNvPr>
            <p:cNvSpPr/>
            <p:nvPr userDrawn="1"/>
          </p:nvSpPr>
          <p:spPr>
            <a:xfrm>
              <a:off x="2818518" y="4107037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4DCECE1E-4EEB-4E71-B8F3-7C82AF2907AB}"/>
                </a:ext>
              </a:extLst>
            </p:cNvPr>
            <p:cNvSpPr/>
            <p:nvPr userDrawn="1"/>
          </p:nvSpPr>
          <p:spPr>
            <a:xfrm>
              <a:off x="2537732" y="3021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69AAEAD6-F971-48E2-AE84-941FAD2EB1F3}"/>
                </a:ext>
              </a:extLst>
            </p:cNvPr>
            <p:cNvSpPr/>
            <p:nvPr userDrawn="1"/>
          </p:nvSpPr>
          <p:spPr>
            <a:xfrm>
              <a:off x="2690132" y="3173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E42DE6C5-C72C-47D4-BC0D-172876C9739E}"/>
                </a:ext>
              </a:extLst>
            </p:cNvPr>
            <p:cNvSpPr/>
            <p:nvPr userDrawn="1"/>
          </p:nvSpPr>
          <p:spPr>
            <a:xfrm>
              <a:off x="3252107" y="244056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48FF5AB-F07C-4DD1-846E-CB0D5528EBCC}"/>
                </a:ext>
              </a:extLst>
            </p:cNvPr>
            <p:cNvSpPr/>
            <p:nvPr userDrawn="1"/>
          </p:nvSpPr>
          <p:spPr>
            <a:xfrm>
              <a:off x="2737756" y="35264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5BBA92D0-C334-43F8-A67F-8D363045ABBB}"/>
                </a:ext>
              </a:extLst>
            </p:cNvPr>
            <p:cNvSpPr/>
            <p:nvPr userDrawn="1"/>
          </p:nvSpPr>
          <p:spPr>
            <a:xfrm>
              <a:off x="2861582" y="3125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B39A4071-0A3B-40F3-B6F0-84E07044FAB2}"/>
                </a:ext>
              </a:extLst>
            </p:cNvPr>
            <p:cNvCxnSpPr/>
            <p:nvPr userDrawn="1"/>
          </p:nvCxnSpPr>
          <p:spPr>
            <a:xfrm rot="16200000">
              <a:off x="164207" y="3419036"/>
              <a:ext cx="32040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C0E33A8-6C28-4029-9FA5-DDA8940F1928}"/>
                </a:ext>
              </a:extLst>
            </p:cNvPr>
            <p:cNvSpPr txBox="1"/>
            <p:nvPr userDrawn="1"/>
          </p:nvSpPr>
          <p:spPr>
            <a:xfrm>
              <a:off x="1280432" y="2528289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200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E5DCB8D-558E-45FA-A66E-F3B95392EE24}"/>
                </a:ext>
              </a:extLst>
            </p:cNvPr>
            <p:cNvSpPr txBox="1"/>
            <p:nvPr userDrawn="1"/>
          </p:nvSpPr>
          <p:spPr>
            <a:xfrm>
              <a:off x="1280432" y="3452214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150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251CE3E4-DDA3-4A1F-BA27-FA0D0E090F88}"/>
                </a:ext>
              </a:extLst>
            </p:cNvPr>
            <p:cNvSpPr txBox="1"/>
            <p:nvPr userDrawn="1"/>
          </p:nvSpPr>
          <p:spPr>
            <a:xfrm>
              <a:off x="1280432" y="4404714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100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2845C8F1-0962-4D94-96E6-8987529BE90B}"/>
                </a:ext>
              </a:extLst>
            </p:cNvPr>
            <p:cNvSpPr/>
            <p:nvPr userDrawn="1"/>
          </p:nvSpPr>
          <p:spPr>
            <a:xfrm>
              <a:off x="4099832" y="3554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1F26EAC5-34E3-414A-87D1-49FAB7FF82BC}"/>
                </a:ext>
              </a:extLst>
            </p:cNvPr>
            <p:cNvSpPr/>
            <p:nvPr userDrawn="1"/>
          </p:nvSpPr>
          <p:spPr>
            <a:xfrm>
              <a:off x="5976257" y="19924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E8E152B7-03DB-423F-B51B-2CF5FF9CC7F9}"/>
                </a:ext>
              </a:extLst>
            </p:cNvPr>
            <p:cNvSpPr/>
            <p:nvPr userDrawn="1"/>
          </p:nvSpPr>
          <p:spPr>
            <a:xfrm>
              <a:off x="3404507" y="2030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49D8F5FD-B30C-4737-8302-8D1CB086E682}"/>
                </a:ext>
              </a:extLst>
            </p:cNvPr>
            <p:cNvSpPr/>
            <p:nvPr userDrawn="1"/>
          </p:nvSpPr>
          <p:spPr>
            <a:xfrm>
              <a:off x="5157508" y="409751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98C8FA01-2232-4197-A71A-82D56358BA7E}"/>
                </a:ext>
              </a:extLst>
            </p:cNvPr>
            <p:cNvSpPr/>
            <p:nvPr userDrawn="1"/>
          </p:nvSpPr>
          <p:spPr>
            <a:xfrm>
              <a:off x="6595382" y="2182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5A738693-C991-4326-A0DD-A2A21B7EB743}"/>
                </a:ext>
              </a:extLst>
            </p:cNvPr>
            <p:cNvGrpSpPr/>
            <p:nvPr userDrawn="1"/>
          </p:nvGrpSpPr>
          <p:grpSpPr>
            <a:xfrm>
              <a:off x="6815608" y="1496786"/>
              <a:ext cx="1258334" cy="838200"/>
              <a:chOff x="7842385" y="4276725"/>
              <a:chExt cx="1161995" cy="838200"/>
            </a:xfrm>
          </p:grpSpPr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54F1BC54-8F30-440D-A4C0-D49C341F2D2B}"/>
                  </a:ext>
                </a:extLst>
              </p:cNvPr>
              <p:cNvSpPr/>
              <p:nvPr/>
            </p:nvSpPr>
            <p:spPr>
              <a:xfrm>
                <a:off x="7982756" y="4677177"/>
                <a:ext cx="85323" cy="8532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266B65AC-9AC8-4F7A-A523-D08EC619D009}"/>
                  </a:ext>
                </a:extLst>
              </p:cNvPr>
              <p:cNvSpPr/>
              <p:nvPr/>
            </p:nvSpPr>
            <p:spPr>
              <a:xfrm>
                <a:off x="7982756" y="4919436"/>
                <a:ext cx="85323" cy="853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FCE5D27-C1E6-4C59-939C-390B1FBF1F8A}"/>
                  </a:ext>
                </a:extLst>
              </p:cNvPr>
              <p:cNvSpPr txBox="1"/>
              <p:nvPr/>
            </p:nvSpPr>
            <p:spPr>
              <a:xfrm>
                <a:off x="8037456" y="4831292"/>
                <a:ext cx="7239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</a:rPr>
                  <a:t>Good</a:t>
                </a: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2875C519-2502-4DD4-923D-4F7EE8627F1E}"/>
                  </a:ext>
                </a:extLst>
              </p:cNvPr>
              <p:cNvSpPr txBox="1"/>
              <p:nvPr/>
            </p:nvSpPr>
            <p:spPr>
              <a:xfrm>
                <a:off x="8028393" y="4602692"/>
                <a:ext cx="962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</a:rPr>
                  <a:t>Bad-Scratch</a:t>
                </a: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5C3D755F-A21E-4274-BFF7-AF828A1F0E70}"/>
                  </a:ext>
                </a:extLst>
              </p:cNvPr>
              <p:cNvSpPr txBox="1"/>
              <p:nvPr/>
            </p:nvSpPr>
            <p:spPr>
              <a:xfrm>
                <a:off x="8056567" y="4353327"/>
                <a:ext cx="6826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[ </a:t>
                </a:r>
                <a:r>
                  <a:rPr lang="ko-KR" altLang="en-US" sz="1100" dirty="0"/>
                  <a:t>범례 </a:t>
                </a:r>
                <a:r>
                  <a:rPr lang="en-US" altLang="ko-KR" sz="1100" dirty="0"/>
                  <a:t>]</a:t>
                </a:r>
                <a:endParaRPr lang="ko-KR" altLang="en-US" sz="1100" dirty="0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CBA3BF3D-40BC-43E8-94E5-19869471DC3A}"/>
                  </a:ext>
                </a:extLst>
              </p:cNvPr>
              <p:cNvSpPr/>
              <p:nvPr/>
            </p:nvSpPr>
            <p:spPr>
              <a:xfrm>
                <a:off x="7842385" y="4276725"/>
                <a:ext cx="1161995" cy="83820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FD9A471C-0029-4A20-BB36-8C753A15FC25}"/>
                </a:ext>
              </a:extLst>
            </p:cNvPr>
            <p:cNvCxnSpPr/>
            <p:nvPr userDrawn="1"/>
          </p:nvCxnSpPr>
          <p:spPr>
            <a:xfrm>
              <a:off x="1694761" y="265427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4A6E8279-2482-4F8A-B2E6-10FA685857B8}"/>
                </a:ext>
              </a:extLst>
            </p:cNvPr>
            <p:cNvCxnSpPr/>
            <p:nvPr userDrawn="1"/>
          </p:nvCxnSpPr>
          <p:spPr>
            <a:xfrm>
              <a:off x="1694761" y="356867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CA154E6D-CCF9-404A-89BA-12BC6941D201}"/>
                </a:ext>
              </a:extLst>
            </p:cNvPr>
            <p:cNvCxnSpPr/>
            <p:nvPr userDrawn="1"/>
          </p:nvCxnSpPr>
          <p:spPr>
            <a:xfrm>
              <a:off x="1694761" y="454022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4873FD5A-AAE0-43D0-96E3-B9A34FBE7DB7}"/>
                </a:ext>
              </a:extLst>
            </p:cNvPr>
            <p:cNvSpPr/>
            <p:nvPr userDrawn="1"/>
          </p:nvSpPr>
          <p:spPr>
            <a:xfrm>
              <a:off x="5347607" y="23068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A376E25C-DA75-441D-AB2F-DBC7E5919943}"/>
                </a:ext>
              </a:extLst>
            </p:cNvPr>
            <p:cNvSpPr/>
            <p:nvPr userDrawn="1"/>
          </p:nvSpPr>
          <p:spPr>
            <a:xfrm>
              <a:off x="5480957" y="22020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326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6F942F1-9DBA-4025-B5F1-581C908B831B}"/>
              </a:ext>
            </a:extLst>
          </p:cNvPr>
          <p:cNvSpPr txBox="1">
            <a:spLocks/>
          </p:cNvSpPr>
          <p:nvPr userDrawn="1"/>
        </p:nvSpPr>
        <p:spPr>
          <a:xfrm>
            <a:off x="742950" y="2097087"/>
            <a:ext cx="8420100" cy="1331913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 b="0" dirty="0">
                <a:latin typeface="+mj-ea"/>
                <a:ea typeface="+mj-ea"/>
              </a:rPr>
              <a:t>End</a:t>
            </a:r>
            <a:r>
              <a:rPr lang="ko-KR" altLang="en-US" b="0" dirty="0">
                <a:latin typeface="+mj-ea"/>
                <a:ea typeface="+mj-ea"/>
              </a:rPr>
              <a:t> </a:t>
            </a:r>
            <a:r>
              <a:rPr lang="en-US" altLang="ko-KR" b="0" dirty="0">
                <a:latin typeface="+mj-ea"/>
                <a:ea typeface="+mj-ea"/>
              </a:rPr>
              <a:t>of</a:t>
            </a:r>
            <a:r>
              <a:rPr lang="ko-KR" altLang="en-US" b="0" dirty="0">
                <a:latin typeface="+mj-ea"/>
                <a:ea typeface="+mj-ea"/>
              </a:rPr>
              <a:t> </a:t>
            </a:r>
            <a:r>
              <a:rPr lang="en-US" altLang="ko-KR" b="0" dirty="0">
                <a:latin typeface="+mj-ea"/>
                <a:ea typeface="+mj-ea"/>
              </a:rPr>
              <a:t>Document</a:t>
            </a:r>
            <a:endParaRPr lang="en-US" b="0" dirty="0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0EBEF2A-31BB-45C5-8E1B-168BAC0D6F0E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5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E527F332-27E7-426A-89AC-E9BA789B2F5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5EC9734-E4CE-4C6A-B12E-14D870151387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8FD2DCF-C5C8-4DA1-BE0E-674605B33E08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364986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468313" y="574589"/>
            <a:ext cx="8985249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8" name="사각형: 둥근 모서리 17"/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pic>
        <p:nvPicPr>
          <p:cNvPr id="20" name="Picture 2" descr="sk 주식회사 c&amp;c 벡터에 대한 이미지 검색결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681614-8648-465C-BBD0-013E6217070E}"/>
              </a:ext>
            </a:extLst>
          </p:cNvPr>
          <p:cNvSpPr/>
          <p:nvPr userDrawn="1"/>
        </p:nvSpPr>
        <p:spPr>
          <a:xfrm>
            <a:off x="468313" y="620713"/>
            <a:ext cx="8985250" cy="468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부제목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DC293AE-F856-43F4-B63C-09695803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634254"/>
            <a:ext cx="8985249" cy="454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18545" y="188914"/>
            <a:ext cx="4235018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50950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A531A8E-046A-46E7-924B-F2BEFC6964B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7398357"/>
              </p:ext>
            </p:extLst>
          </p:nvPr>
        </p:nvGraphicFramePr>
        <p:xfrm>
          <a:off x="468312" y="1089025"/>
          <a:ext cx="8985249" cy="5219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545">
                  <a:extLst>
                    <a:ext uri="{9D8B030D-6E8A-4147-A177-3AD203B41FA5}">
                      <a16:colId xmlns:a16="http://schemas.microsoft.com/office/drawing/2014/main" val="404537789"/>
                    </a:ext>
                  </a:extLst>
                </a:gridCol>
                <a:gridCol w="438988">
                  <a:extLst>
                    <a:ext uri="{9D8B030D-6E8A-4147-A177-3AD203B41FA5}">
                      <a16:colId xmlns:a16="http://schemas.microsoft.com/office/drawing/2014/main" val="4241734776"/>
                    </a:ext>
                  </a:extLst>
                </a:gridCol>
                <a:gridCol w="485690">
                  <a:extLst>
                    <a:ext uri="{9D8B030D-6E8A-4147-A177-3AD203B41FA5}">
                      <a16:colId xmlns:a16="http://schemas.microsoft.com/office/drawing/2014/main" val="1039700906"/>
                    </a:ext>
                  </a:extLst>
                </a:gridCol>
                <a:gridCol w="373607">
                  <a:extLst>
                    <a:ext uri="{9D8B030D-6E8A-4147-A177-3AD203B41FA5}">
                      <a16:colId xmlns:a16="http://schemas.microsoft.com/office/drawing/2014/main" val="1199550783"/>
                    </a:ext>
                  </a:extLst>
                </a:gridCol>
                <a:gridCol w="607111">
                  <a:extLst>
                    <a:ext uri="{9D8B030D-6E8A-4147-A177-3AD203B41FA5}">
                      <a16:colId xmlns:a16="http://schemas.microsoft.com/office/drawing/2014/main" val="3994931283"/>
                    </a:ext>
                  </a:extLst>
                </a:gridCol>
                <a:gridCol w="1130161">
                  <a:extLst>
                    <a:ext uri="{9D8B030D-6E8A-4147-A177-3AD203B41FA5}">
                      <a16:colId xmlns:a16="http://schemas.microsoft.com/office/drawing/2014/main" val="1596583207"/>
                    </a:ext>
                  </a:extLst>
                </a:gridCol>
                <a:gridCol w="644472">
                  <a:extLst>
                    <a:ext uri="{9D8B030D-6E8A-4147-A177-3AD203B41FA5}">
                      <a16:colId xmlns:a16="http://schemas.microsoft.com/office/drawing/2014/main" val="2275066380"/>
                    </a:ext>
                  </a:extLst>
                </a:gridCol>
                <a:gridCol w="504370">
                  <a:extLst>
                    <a:ext uri="{9D8B030D-6E8A-4147-A177-3AD203B41FA5}">
                      <a16:colId xmlns:a16="http://schemas.microsoft.com/office/drawing/2014/main" val="1397425943"/>
                    </a:ext>
                  </a:extLst>
                </a:gridCol>
                <a:gridCol w="523049">
                  <a:extLst>
                    <a:ext uri="{9D8B030D-6E8A-4147-A177-3AD203B41FA5}">
                      <a16:colId xmlns:a16="http://schemas.microsoft.com/office/drawing/2014/main" val="2919215832"/>
                    </a:ext>
                  </a:extLst>
                </a:gridCol>
                <a:gridCol w="485690">
                  <a:extLst>
                    <a:ext uri="{9D8B030D-6E8A-4147-A177-3AD203B41FA5}">
                      <a16:colId xmlns:a16="http://schemas.microsoft.com/office/drawing/2014/main" val="298739359"/>
                    </a:ext>
                  </a:extLst>
                </a:gridCol>
                <a:gridCol w="429648">
                  <a:extLst>
                    <a:ext uri="{9D8B030D-6E8A-4147-A177-3AD203B41FA5}">
                      <a16:colId xmlns:a16="http://schemas.microsoft.com/office/drawing/2014/main" val="2121186566"/>
                    </a:ext>
                  </a:extLst>
                </a:gridCol>
                <a:gridCol w="317565">
                  <a:extLst>
                    <a:ext uri="{9D8B030D-6E8A-4147-A177-3AD203B41FA5}">
                      <a16:colId xmlns:a16="http://schemas.microsoft.com/office/drawing/2014/main" val="1983147520"/>
                    </a:ext>
                  </a:extLst>
                </a:gridCol>
                <a:gridCol w="261526">
                  <a:extLst>
                    <a:ext uri="{9D8B030D-6E8A-4147-A177-3AD203B41FA5}">
                      <a16:colId xmlns:a16="http://schemas.microsoft.com/office/drawing/2014/main" val="1038645909"/>
                    </a:ext>
                  </a:extLst>
                </a:gridCol>
                <a:gridCol w="569751">
                  <a:extLst>
                    <a:ext uri="{9D8B030D-6E8A-4147-A177-3AD203B41FA5}">
                      <a16:colId xmlns:a16="http://schemas.microsoft.com/office/drawing/2014/main" val="2023263316"/>
                    </a:ext>
                  </a:extLst>
                </a:gridCol>
                <a:gridCol w="644472">
                  <a:extLst>
                    <a:ext uri="{9D8B030D-6E8A-4147-A177-3AD203B41FA5}">
                      <a16:colId xmlns:a16="http://schemas.microsoft.com/office/drawing/2014/main" val="3405535900"/>
                    </a:ext>
                  </a:extLst>
                </a:gridCol>
                <a:gridCol w="1279604">
                  <a:extLst>
                    <a:ext uri="{9D8B030D-6E8A-4147-A177-3AD203B41FA5}">
                      <a16:colId xmlns:a16="http://schemas.microsoft.com/office/drawing/2014/main" val="1589160950"/>
                    </a:ext>
                  </a:extLst>
                </a:gridCol>
              </a:tblGrid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FAB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LOT_CD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LOT_ID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WF_ID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OPER_ID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OPER_DESC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MAIN_OPER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AREA_CD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MAIN_EQ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CHMBR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UNIT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PRMT_NM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MSURE_VAL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TM_KEY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/>
                </a:tc>
                <a:extLst>
                  <a:ext uri="{0D108BD9-81ED-4DB2-BD59-A6C34878D82A}">
                    <a16:rowId xmlns:a16="http://schemas.microsoft.com/office/drawing/2014/main" val="98076675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M14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4CC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35377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M14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4CC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24848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TCC4932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50.26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20161201060337700000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533976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50.26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20161201060337700000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958452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7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50.61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20161201060337700000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90402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TCC4932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20161201064020900000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22736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>
                          <a:effectLst/>
                        </a:rPr>
                        <a:t>20161201064020900000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53119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1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R7057000B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51.64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9829634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ETCH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4EKE1101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51.99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689808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10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2BK1202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9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52.08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617188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R7057151A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PM1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929195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22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</a:rPr>
                        <a:t>SN HM ETCH CLN CD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29225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13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20161201064020900000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3387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4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52.37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22201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18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52.46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47623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TCCL197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16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52.46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6265897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>
                          <a:effectLst/>
                        </a:rPr>
                        <a:t>15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04555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2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N/A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WAFER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097586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M14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4CC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TCC2952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20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R7057151A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</a:rPr>
                        <a:t>SN HM ETCH CLN CD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R7057000B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ETCH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4EKE1101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2BK1202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PM1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>
                          <a:effectLst/>
                        </a:rPr>
                        <a:t>N/A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u="none" strike="noStrike" dirty="0">
                          <a:effectLst/>
                        </a:rPr>
                        <a:t>9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u="none" strike="noStrike" dirty="0">
                          <a:effectLst/>
                        </a:rPr>
                        <a:t>WAFER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u="none" strike="noStrike" dirty="0">
                          <a:effectLst/>
                        </a:rPr>
                        <a:t>20161201065703000000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29" marR="5329" marT="5329" marB="0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90761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66ECF126-CB41-4B62-83A0-7B9A64E9695A}"/>
              </a:ext>
            </a:extLst>
          </p:cNvPr>
          <p:cNvGrpSpPr/>
          <p:nvPr userDrawn="1"/>
        </p:nvGrpSpPr>
        <p:grpSpPr>
          <a:xfrm>
            <a:off x="402714" y="4694103"/>
            <a:ext cx="9290873" cy="1691510"/>
            <a:chOff x="402715" y="4694103"/>
            <a:chExt cx="9200854" cy="169151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9FE14740-B346-41D4-8AAB-50D8A3B0C0D6}"/>
                </a:ext>
              </a:extLst>
            </p:cNvPr>
            <p:cNvSpPr/>
            <p:nvPr/>
          </p:nvSpPr>
          <p:spPr>
            <a:xfrm>
              <a:off x="469045" y="4714684"/>
              <a:ext cx="9016078" cy="1591360"/>
            </a:xfrm>
            <a:custGeom>
              <a:avLst/>
              <a:gdLst>
                <a:gd name="connsiteX0" fmla="*/ 0 w 9016078"/>
                <a:gd name="connsiteY0" fmla="*/ 1283401 h 1591360"/>
                <a:gd name="connsiteX1" fmla="*/ 1956721 w 9016078"/>
                <a:gd name="connsiteY1" fmla="*/ 596417 h 1591360"/>
                <a:gd name="connsiteX2" fmla="*/ 3813948 w 9016078"/>
                <a:gd name="connsiteY2" fmla="*/ 766978 h 1591360"/>
                <a:gd name="connsiteX3" fmla="*/ 5287411 w 9016078"/>
                <a:gd name="connsiteY3" fmla="*/ 435331 h 1591360"/>
                <a:gd name="connsiteX4" fmla="*/ 7163589 w 9016078"/>
                <a:gd name="connsiteY4" fmla="*/ 620106 h 1591360"/>
                <a:gd name="connsiteX5" fmla="*/ 9016078 w 9016078"/>
                <a:gd name="connsiteY5" fmla="*/ 23140 h 1591360"/>
                <a:gd name="connsiteX6" fmla="*/ 9016078 w 9016078"/>
                <a:gd name="connsiteY6" fmla="*/ 1591360 h 1591360"/>
                <a:gd name="connsiteX7" fmla="*/ 0 w 9016078"/>
                <a:gd name="connsiteY7" fmla="*/ 1586622 h 1591360"/>
                <a:gd name="connsiteX8" fmla="*/ 0 w 9016078"/>
                <a:gd name="connsiteY8" fmla="*/ 1283401 h 159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6078" h="1591360">
                  <a:moveTo>
                    <a:pt x="0" y="1283401"/>
                  </a:moveTo>
                  <a:cubicBezTo>
                    <a:pt x="660531" y="982944"/>
                    <a:pt x="1321063" y="682487"/>
                    <a:pt x="1956721" y="596417"/>
                  </a:cubicBezTo>
                  <a:cubicBezTo>
                    <a:pt x="2592379" y="510347"/>
                    <a:pt x="3258833" y="793826"/>
                    <a:pt x="3813948" y="766978"/>
                  </a:cubicBezTo>
                  <a:cubicBezTo>
                    <a:pt x="4369063" y="740130"/>
                    <a:pt x="4729138" y="459810"/>
                    <a:pt x="5287411" y="435331"/>
                  </a:cubicBezTo>
                  <a:cubicBezTo>
                    <a:pt x="5845685" y="410852"/>
                    <a:pt x="6542145" y="688804"/>
                    <a:pt x="7163589" y="620106"/>
                  </a:cubicBezTo>
                  <a:cubicBezTo>
                    <a:pt x="7785033" y="551408"/>
                    <a:pt x="8707330" y="-133208"/>
                    <a:pt x="9016078" y="23140"/>
                  </a:cubicBezTo>
                  <a:lnTo>
                    <a:pt x="9016078" y="1591360"/>
                  </a:lnTo>
                  <a:lnTo>
                    <a:pt x="0" y="1586622"/>
                  </a:lnTo>
                  <a:lnTo>
                    <a:pt x="0" y="128340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20FE06-D8F4-47E0-A241-7C6227B8EE2D}"/>
                </a:ext>
              </a:extLst>
            </p:cNvPr>
            <p:cNvSpPr/>
            <p:nvPr/>
          </p:nvSpPr>
          <p:spPr>
            <a:xfrm>
              <a:off x="402715" y="6012298"/>
              <a:ext cx="9200854" cy="296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330F722-A61B-41BA-BEC5-27A5FD9EF512}"/>
                </a:ext>
              </a:extLst>
            </p:cNvPr>
            <p:cNvSpPr/>
            <p:nvPr/>
          </p:nvSpPr>
          <p:spPr>
            <a:xfrm>
              <a:off x="9384288" y="4694103"/>
              <a:ext cx="130605" cy="169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E5905624-92A1-469C-BB7D-04756BB60F5B}"/>
              </a:ext>
            </a:extLst>
          </p:cNvPr>
          <p:cNvSpPr/>
          <p:nvPr userDrawn="1"/>
        </p:nvSpPr>
        <p:spPr>
          <a:xfrm>
            <a:off x="3107265" y="677468"/>
            <a:ext cx="1536551" cy="344286"/>
          </a:xfrm>
          <a:prstGeom prst="wedgeRectCallout">
            <a:avLst>
              <a:gd name="adj1" fmla="val -36250"/>
              <a:gd name="adj2" fmla="val 213875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보간 </a:t>
            </a:r>
            <a:r>
              <a:rPr lang="en-US" altLang="ko-KR" sz="1000" b="1" dirty="0">
                <a:solidFill>
                  <a:schemeClr val="tx1"/>
                </a:solidFill>
              </a:rPr>
              <a:t>Grouping </a:t>
            </a:r>
            <a:r>
              <a:rPr lang="ko-KR" altLang="en-US" sz="1000" b="1" dirty="0">
                <a:solidFill>
                  <a:schemeClr val="tx1"/>
                </a:solidFill>
              </a:rPr>
              <a:t>기준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DAA8911-E6CE-436D-8986-97ADF31F2168}"/>
              </a:ext>
            </a:extLst>
          </p:cNvPr>
          <p:cNvSpPr/>
          <p:nvPr userDrawn="1"/>
        </p:nvSpPr>
        <p:spPr>
          <a:xfrm>
            <a:off x="8259545" y="1554591"/>
            <a:ext cx="1061959" cy="344286"/>
          </a:xfrm>
          <a:prstGeom prst="wedgeRectCallout">
            <a:avLst>
              <a:gd name="adj1" fmla="val -53984"/>
              <a:gd name="adj2" fmla="val 14231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실측 </a:t>
            </a:r>
            <a:r>
              <a:rPr lang="en-US" altLang="ko-KR" sz="10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D5DF50D-8114-433A-BEAA-29DB58B9A09D}"/>
              </a:ext>
            </a:extLst>
          </p:cNvPr>
          <p:cNvSpPr/>
          <p:nvPr userDrawn="1"/>
        </p:nvSpPr>
        <p:spPr>
          <a:xfrm>
            <a:off x="8259545" y="2962494"/>
            <a:ext cx="1061959" cy="402588"/>
          </a:xfrm>
          <a:prstGeom prst="wedgeRectCallout">
            <a:avLst>
              <a:gd name="adj1" fmla="val -54876"/>
              <a:gd name="adj2" fmla="val -14985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보간 </a:t>
            </a:r>
            <a:r>
              <a:rPr lang="en-US" altLang="ko-KR" sz="1000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ex) Both, 1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AE0CBC-1C01-4A29-8A18-B3DEFD883361}"/>
              </a:ext>
            </a:extLst>
          </p:cNvPr>
          <p:cNvSpPr/>
          <p:nvPr userDrawn="1"/>
        </p:nvSpPr>
        <p:spPr>
          <a:xfrm rot="900000">
            <a:off x="8014387" y="861396"/>
            <a:ext cx="1311659" cy="2579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Illustrative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702AD3E9-D69E-4CA2-AF59-E8821A69AF51}"/>
              </a:ext>
            </a:extLst>
          </p:cNvPr>
          <p:cNvSpPr/>
          <p:nvPr userDrawn="1"/>
        </p:nvSpPr>
        <p:spPr>
          <a:xfrm>
            <a:off x="4953000" y="2027639"/>
            <a:ext cx="1536551" cy="912869"/>
          </a:xfrm>
          <a:prstGeom prst="wedgeRectCallout">
            <a:avLst>
              <a:gd name="adj1" fmla="val 44844"/>
              <a:gd name="adj2" fmla="val -117828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Area</a:t>
            </a:r>
            <a:r>
              <a:rPr lang="ko-KR" altLang="en-US" sz="1000" b="1" dirty="0">
                <a:solidFill>
                  <a:schemeClr val="tx1"/>
                </a:solidFill>
              </a:rPr>
              <a:t> 별 분석 단위 </a:t>
            </a:r>
            <a:r>
              <a:rPr lang="en-US" altLang="ko-KR" sz="1000" b="1" dirty="0">
                <a:solidFill>
                  <a:schemeClr val="tx1"/>
                </a:solidFill>
              </a:rPr>
              <a:t>Key</a:t>
            </a: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E60C83C7-32F2-4D98-A3AB-42647E412D8A}"/>
              </a:ext>
            </a:extLst>
          </p:cNvPr>
          <p:cNvSpPr/>
          <p:nvPr userDrawn="1"/>
        </p:nvSpPr>
        <p:spPr>
          <a:xfrm>
            <a:off x="5151034" y="2259950"/>
            <a:ext cx="1140481" cy="680558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PHOTO : Chuck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DIFF : Zone</a:t>
            </a: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기타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: N/A</a:t>
            </a:r>
            <a:endParaRPr lang="en-US" altLang="ko-KR" sz="8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EC8658-B4F0-4941-8F5E-D082A8ED4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>
                <a:latin typeface="+mj-ea"/>
                <a:ea typeface="+mj-ea"/>
              </a:defRPr>
            </a:lvl1pPr>
          </a:lstStyle>
          <a:p>
            <a:r>
              <a:rPr lang="en-US" altLang="ko-KR" dirty="0"/>
              <a:t>[Back-up] </a:t>
            </a: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0DDE925-750F-4E88-AFD9-843D180BD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634254"/>
            <a:ext cx="8985249" cy="454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5C7182D-C0D0-47E0-8C56-140CD199E7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18545" y="188914"/>
            <a:ext cx="4235018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48054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EEC8658-B4F0-4941-8F5E-D082A8ED4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>
                <a:latin typeface="+mj-ea"/>
                <a:ea typeface="+mj-ea"/>
              </a:defRPr>
            </a:lvl1pPr>
          </a:lstStyle>
          <a:p>
            <a:r>
              <a:rPr lang="en-US" altLang="ko-KR" dirty="0"/>
              <a:t>[Back-up] </a:t>
            </a: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00DDE925-750F-4E88-AFD9-843D180BD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634254"/>
            <a:ext cx="8985249" cy="454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95C7182D-C0D0-47E0-8C56-140CD199E7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18545" y="188914"/>
            <a:ext cx="4235018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F9EB2FF-C5CC-4F53-8611-F0AEAF50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1EA22DA-EC04-4063-93D3-0244363A49BB}"/>
              </a:ext>
            </a:extLst>
          </p:cNvPr>
          <p:cNvGrpSpPr/>
          <p:nvPr userDrawn="1"/>
        </p:nvGrpSpPr>
        <p:grpSpPr>
          <a:xfrm>
            <a:off x="468314" y="5695127"/>
            <a:ext cx="7803397" cy="613600"/>
            <a:chOff x="468314" y="5695127"/>
            <a:chExt cx="7803397" cy="6136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2F2EE73-97C7-4955-AF01-FA573306268D}"/>
                </a:ext>
              </a:extLst>
            </p:cNvPr>
            <p:cNvGrpSpPr/>
            <p:nvPr/>
          </p:nvGrpSpPr>
          <p:grpSpPr>
            <a:xfrm>
              <a:off x="468314" y="5695127"/>
              <a:ext cx="7803397" cy="613600"/>
              <a:chOff x="468314" y="5695127"/>
              <a:chExt cx="7803397" cy="613600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5E09BEA2-053A-43CF-8C2B-E7A781CBADC4}"/>
                  </a:ext>
                </a:extLst>
              </p:cNvPr>
              <p:cNvGrpSpPr/>
              <p:nvPr/>
            </p:nvGrpSpPr>
            <p:grpSpPr>
              <a:xfrm>
                <a:off x="468314" y="5695127"/>
                <a:ext cx="7803397" cy="613600"/>
                <a:chOff x="468314" y="5709833"/>
                <a:chExt cx="7803397" cy="598893"/>
              </a:xfrm>
            </p:grpSpPr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C348096C-6743-4EC6-A4C8-1A1AA61F19D3}"/>
                    </a:ext>
                  </a:extLst>
                </p:cNvPr>
                <p:cNvSpPr/>
                <p:nvPr/>
              </p:nvSpPr>
              <p:spPr>
                <a:xfrm>
                  <a:off x="468314" y="5709834"/>
                  <a:ext cx="806229" cy="59889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Source</a:t>
                  </a:r>
                </a:p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Layer</a:t>
                  </a:r>
                  <a:endParaRPr lang="ko-KR" altLang="en-US" sz="900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사각형: 둥근 위쪽 모서리 40">
                  <a:extLst>
                    <a:ext uri="{FF2B5EF4-FFF2-40B4-BE49-F238E27FC236}">
                      <a16:creationId xmlns:a16="http://schemas.microsoft.com/office/drawing/2014/main" id="{707431C1-7B8B-45D9-A6D7-91BDB4644E42}"/>
                    </a:ext>
                  </a:extLst>
                </p:cNvPr>
                <p:cNvSpPr/>
                <p:nvPr/>
              </p:nvSpPr>
              <p:spPr>
                <a:xfrm>
                  <a:off x="1943064" y="5709833"/>
                  <a:ext cx="6328647" cy="598892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0" rtlCol="0" anchor="b"/>
                <a:lstStyle/>
                <a:p>
                  <a:pPr algn="r"/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원천 데이터</a:t>
                  </a:r>
                </a:p>
              </p:txBody>
            </p:sp>
          </p:grp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E788964-9636-4029-91E7-1B7CD25ADCA6}"/>
                  </a:ext>
                </a:extLst>
              </p:cNvPr>
              <p:cNvSpPr/>
              <p:nvPr/>
            </p:nvSpPr>
            <p:spPr>
              <a:xfrm>
                <a:off x="1282922" y="5695127"/>
                <a:ext cx="658962" cy="61359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DB2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486C512-AEE5-49AF-9BD3-C8D69C07AB3A}"/>
                </a:ext>
              </a:extLst>
            </p:cNvPr>
            <p:cNvGrpSpPr/>
            <p:nvPr/>
          </p:nvGrpSpPr>
          <p:grpSpPr>
            <a:xfrm>
              <a:off x="2798543" y="5828360"/>
              <a:ext cx="4617673" cy="380417"/>
              <a:chOff x="2778912" y="5920023"/>
              <a:chExt cx="4617673" cy="288754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11178F8-0FF1-4968-880E-42EC7361094D}"/>
                  </a:ext>
                </a:extLst>
              </p:cNvPr>
              <p:cNvGrpSpPr/>
              <p:nvPr/>
            </p:nvGrpSpPr>
            <p:grpSpPr>
              <a:xfrm>
                <a:off x="2778912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6" name="원통형 35">
                  <a:extLst>
                    <a:ext uri="{FF2B5EF4-FFF2-40B4-BE49-F238E27FC236}">
                      <a16:creationId xmlns:a16="http://schemas.microsoft.com/office/drawing/2014/main" id="{E4385C37-4C22-4BF9-835C-0CF59649AE70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418DFB46-F6C5-4D59-BA06-79167EB96CA2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Lot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F0AC91E-C419-404C-B2B9-B98D7D058481}"/>
                  </a:ext>
                </a:extLst>
              </p:cNvPr>
              <p:cNvGrpSpPr/>
              <p:nvPr/>
            </p:nvGrpSpPr>
            <p:grpSpPr>
              <a:xfrm>
                <a:off x="3755017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4" name="원통형 33">
                  <a:extLst>
                    <a:ext uri="{FF2B5EF4-FFF2-40B4-BE49-F238E27FC236}">
                      <a16:creationId xmlns:a16="http://schemas.microsoft.com/office/drawing/2014/main" id="{8A0A452C-19E2-460A-B7D7-D522E33DF784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5FAFB45-27A6-463F-80D4-8DC84337F30C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Chmbr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B14EEA2-038D-4AF2-8128-F35EE4897F64}"/>
                  </a:ext>
                </a:extLst>
              </p:cNvPr>
              <p:cNvGrpSpPr/>
              <p:nvPr/>
            </p:nvGrpSpPr>
            <p:grpSpPr>
              <a:xfrm>
                <a:off x="4731122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2" name="원통형 31">
                  <a:extLst>
                    <a:ext uri="{FF2B5EF4-FFF2-40B4-BE49-F238E27FC236}">
                      <a16:creationId xmlns:a16="http://schemas.microsoft.com/office/drawing/2014/main" id="{910DD85B-AD0B-4E15-AA33-7FF63210BA59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E53AEA96-E42F-4690-9EEC-DCDC4267620A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Chuck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History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D88C108A-AA42-47EE-8D7F-31E02B2CEB33}"/>
                  </a:ext>
                </a:extLst>
              </p:cNvPr>
              <p:cNvGrpSpPr/>
              <p:nvPr/>
            </p:nvGrpSpPr>
            <p:grpSpPr>
              <a:xfrm>
                <a:off x="5707227" y="5920024"/>
                <a:ext cx="713252" cy="288753"/>
                <a:chOff x="2227703" y="5812920"/>
                <a:chExt cx="713252" cy="392717"/>
              </a:xfrm>
            </p:grpSpPr>
            <p:sp>
              <p:nvSpPr>
                <p:cNvPr id="30" name="원통형 29">
                  <a:extLst>
                    <a:ext uri="{FF2B5EF4-FFF2-40B4-BE49-F238E27FC236}">
                      <a16:creationId xmlns:a16="http://schemas.microsoft.com/office/drawing/2014/main" id="{2513A781-A25B-4A62-ACFC-8B9B412C5F72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27E8138B-CA60-4B75-88FC-FB0C06F4F645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Resp. </a:t>
                  </a: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Prmt</a:t>
                  </a:r>
                  <a:br>
                    <a:rPr lang="en-US" altLang="ko-KR" sz="800" b="1" dirty="0">
                      <a:solidFill>
                        <a:schemeClr val="tx1"/>
                      </a:solidFill>
                    </a:rPr>
                  </a:b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Master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F87E7D8-D83B-4D8F-96E0-280E563307C2}"/>
                  </a:ext>
                </a:extLst>
              </p:cNvPr>
              <p:cNvGrpSpPr/>
              <p:nvPr/>
            </p:nvGrpSpPr>
            <p:grpSpPr>
              <a:xfrm>
                <a:off x="6683333" y="5920023"/>
                <a:ext cx="713252" cy="288753"/>
                <a:chOff x="2227703" y="5812920"/>
                <a:chExt cx="713252" cy="392717"/>
              </a:xfrm>
            </p:grpSpPr>
            <p:sp>
              <p:nvSpPr>
                <p:cNvPr id="28" name="원통형 27">
                  <a:extLst>
                    <a:ext uri="{FF2B5EF4-FFF2-40B4-BE49-F238E27FC236}">
                      <a16:creationId xmlns:a16="http://schemas.microsoft.com/office/drawing/2014/main" id="{7AC37426-BFAC-435D-8967-659813F3D613}"/>
                    </a:ext>
                  </a:extLst>
                </p:cNvPr>
                <p:cNvSpPr/>
                <p:nvPr/>
              </p:nvSpPr>
              <p:spPr>
                <a:xfrm>
                  <a:off x="2227703" y="5812920"/>
                  <a:ext cx="713252" cy="392717"/>
                </a:xfrm>
                <a:prstGeom prst="can">
                  <a:avLst>
                    <a:gd name="adj" fmla="val 15809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BD2FAA2-7D91-4CD7-953A-978FC8D6D362}"/>
                    </a:ext>
                  </a:extLst>
                </p:cNvPr>
                <p:cNvSpPr/>
                <p:nvPr/>
              </p:nvSpPr>
              <p:spPr>
                <a:xfrm>
                  <a:off x="2265236" y="5903289"/>
                  <a:ext cx="638185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Wafer-Site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Data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B639C54D-9066-4E6B-A10B-E35F8F6A2E6B}"/>
              </a:ext>
            </a:extLst>
          </p:cNvPr>
          <p:cNvSpPr/>
          <p:nvPr userDrawn="1"/>
        </p:nvSpPr>
        <p:spPr>
          <a:xfrm>
            <a:off x="8343900" y="2205947"/>
            <a:ext cx="204504" cy="2346001"/>
          </a:xfrm>
          <a:prstGeom prst="rightBracket">
            <a:avLst>
              <a:gd name="adj" fmla="val 4069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오른쪽 대괄호 42">
            <a:extLst>
              <a:ext uri="{FF2B5EF4-FFF2-40B4-BE49-F238E27FC236}">
                <a16:creationId xmlns:a16="http://schemas.microsoft.com/office/drawing/2014/main" id="{3AF8A275-F083-4D83-A3D9-1B440519F1B3}"/>
              </a:ext>
            </a:extLst>
          </p:cNvPr>
          <p:cNvSpPr/>
          <p:nvPr userDrawn="1"/>
        </p:nvSpPr>
        <p:spPr>
          <a:xfrm>
            <a:off x="8343900" y="4814812"/>
            <a:ext cx="204504" cy="1493912"/>
          </a:xfrm>
          <a:prstGeom prst="rightBracket">
            <a:avLst>
              <a:gd name="adj" fmla="val 4069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EA8B32-9084-42F8-B322-0B810D3079C1}"/>
              </a:ext>
            </a:extLst>
          </p:cNvPr>
          <p:cNvSpPr/>
          <p:nvPr userDrawn="1"/>
        </p:nvSpPr>
        <p:spPr>
          <a:xfrm>
            <a:off x="8548403" y="3162059"/>
            <a:ext cx="835108" cy="4337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u="sng" dirty="0">
                <a:solidFill>
                  <a:schemeClr val="tx1"/>
                </a:solidFill>
              </a:rPr>
              <a:t>Real-time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2DA2635-92E5-4E90-A4CC-6D0C258EA4E7}"/>
              </a:ext>
            </a:extLst>
          </p:cNvPr>
          <p:cNvSpPr/>
          <p:nvPr userDrawn="1"/>
        </p:nvSpPr>
        <p:spPr>
          <a:xfrm>
            <a:off x="8548403" y="5344880"/>
            <a:ext cx="835108" cy="43377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u="sng" dirty="0">
                <a:solidFill>
                  <a:schemeClr val="tx1"/>
                </a:solidFill>
              </a:rPr>
              <a:t>Batch</a:t>
            </a:r>
            <a:endParaRPr lang="ko-KR" altLang="en-US" sz="1000" u="sng" dirty="0">
              <a:solidFill>
                <a:schemeClr val="tx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67F5C65-0D1B-49B3-87C5-483822821215}"/>
              </a:ext>
            </a:extLst>
          </p:cNvPr>
          <p:cNvGrpSpPr/>
          <p:nvPr userDrawn="1"/>
        </p:nvGrpSpPr>
        <p:grpSpPr>
          <a:xfrm>
            <a:off x="468314" y="3478622"/>
            <a:ext cx="7803397" cy="1073327"/>
            <a:chOff x="468314" y="3478622"/>
            <a:chExt cx="7803397" cy="107332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15E6D26-614F-4B6D-9655-677B7848AEB8}"/>
                </a:ext>
              </a:extLst>
            </p:cNvPr>
            <p:cNvGrpSpPr/>
            <p:nvPr/>
          </p:nvGrpSpPr>
          <p:grpSpPr>
            <a:xfrm>
              <a:off x="468314" y="3479183"/>
              <a:ext cx="7803397" cy="1072766"/>
              <a:chOff x="468314" y="3355439"/>
              <a:chExt cx="7803397" cy="113338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198B4-3CC2-4A6B-9D8D-E465CAF23A93}"/>
                  </a:ext>
                </a:extLst>
              </p:cNvPr>
              <p:cNvSpPr/>
              <p:nvPr/>
            </p:nvSpPr>
            <p:spPr>
              <a:xfrm>
                <a:off x="468314" y="3355439"/>
                <a:ext cx="806229" cy="1133388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Data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Processing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Layer</a:t>
                </a:r>
                <a:endParaRPr lang="ko-KR" altLang="en-US" sz="9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사각형: 둥근 위쪽 모서리 49">
                <a:extLst>
                  <a:ext uri="{FF2B5EF4-FFF2-40B4-BE49-F238E27FC236}">
                    <a16:creationId xmlns:a16="http://schemas.microsoft.com/office/drawing/2014/main" id="{CCE092E0-6069-4A94-83B4-F8ED943EB44B}"/>
                  </a:ext>
                </a:extLst>
              </p:cNvPr>
              <p:cNvSpPr/>
              <p:nvPr/>
            </p:nvSpPr>
            <p:spPr>
              <a:xfrm>
                <a:off x="1943064" y="3355439"/>
                <a:ext cx="6328647" cy="113338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데이터 처리 및 분석</a:t>
                </a: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8648D47-2001-459A-88FE-AE7AE7FEDBA7}"/>
                </a:ext>
              </a:extLst>
            </p:cNvPr>
            <p:cNvSpPr/>
            <p:nvPr/>
          </p:nvSpPr>
          <p:spPr>
            <a:xfrm>
              <a:off x="1282922" y="3478622"/>
              <a:ext cx="658962" cy="107332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Thrift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Spark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Phoenix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73C0F17-F756-4B0E-8FE5-B929807D8EE8}"/>
              </a:ext>
            </a:extLst>
          </p:cNvPr>
          <p:cNvGrpSpPr/>
          <p:nvPr userDrawn="1"/>
        </p:nvGrpSpPr>
        <p:grpSpPr>
          <a:xfrm>
            <a:off x="468315" y="2203651"/>
            <a:ext cx="7803396" cy="1012109"/>
            <a:chOff x="468315" y="2203651"/>
            <a:chExt cx="7803396" cy="101210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D3A4B0F-47D2-4710-9CC0-12ACD9E41956}"/>
                </a:ext>
              </a:extLst>
            </p:cNvPr>
            <p:cNvSpPr/>
            <p:nvPr/>
          </p:nvSpPr>
          <p:spPr>
            <a:xfrm>
              <a:off x="468315" y="2205949"/>
              <a:ext cx="806228" cy="100981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b="1" u="sng" dirty="0">
                  <a:solidFill>
                    <a:schemeClr val="tx1"/>
                  </a:solidFill>
                </a:rPr>
                <a:t>Application</a:t>
              </a:r>
            </a:p>
            <a:p>
              <a:r>
                <a:rPr lang="en-US" altLang="ko-KR" sz="900" b="1" u="sng" dirty="0">
                  <a:solidFill>
                    <a:schemeClr val="tx1"/>
                  </a:solidFill>
                </a:rPr>
                <a:t>Layer</a:t>
              </a:r>
              <a:endParaRPr lang="ko-KR" altLang="en-US" sz="900" u="sng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E7126A98-E2BA-4CBD-876A-819D26C46544}"/>
                </a:ext>
              </a:extLst>
            </p:cNvPr>
            <p:cNvGrpSpPr/>
            <p:nvPr/>
          </p:nvGrpSpPr>
          <p:grpSpPr>
            <a:xfrm>
              <a:off x="1943064" y="2205948"/>
              <a:ext cx="4072725" cy="1009812"/>
              <a:chOff x="1943064" y="2205948"/>
              <a:chExt cx="4072725" cy="1009812"/>
            </a:xfrm>
          </p:grpSpPr>
          <p:sp>
            <p:nvSpPr>
              <p:cNvPr id="63" name="사각형: 둥근 위쪽 모서리 62">
                <a:extLst>
                  <a:ext uri="{FF2B5EF4-FFF2-40B4-BE49-F238E27FC236}">
                    <a16:creationId xmlns:a16="http://schemas.microsoft.com/office/drawing/2014/main" id="{F14E2683-AC4B-4C54-ADE1-76AA13449D15}"/>
                  </a:ext>
                </a:extLst>
              </p:cNvPr>
              <p:cNvSpPr/>
              <p:nvPr/>
            </p:nvSpPr>
            <p:spPr>
              <a:xfrm>
                <a:off x="1943064" y="2205948"/>
                <a:ext cx="4072725" cy="10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분석 대상 공정 입력</a:t>
                </a: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27B46A7C-9DAF-4915-BB95-6E55E1B29442}"/>
                  </a:ext>
                </a:extLst>
              </p:cNvPr>
              <p:cNvGrpSpPr/>
              <p:nvPr/>
            </p:nvGrpSpPr>
            <p:grpSpPr>
              <a:xfrm>
                <a:off x="2105526" y="2260868"/>
                <a:ext cx="3753853" cy="714643"/>
                <a:chOff x="2105526" y="2320659"/>
                <a:chExt cx="3753853" cy="649675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2F2AACEE-C414-4512-A051-E0D459324DC3}"/>
                    </a:ext>
                  </a:extLst>
                </p:cNvPr>
                <p:cNvSpPr/>
                <p:nvPr/>
              </p:nvSpPr>
              <p:spPr>
                <a:xfrm>
                  <a:off x="2105526" y="2320659"/>
                  <a:ext cx="3753853" cy="64967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000" b="1" dirty="0" err="1">
                      <a:solidFill>
                        <a:schemeClr val="tx1"/>
                      </a:solidFill>
                    </a:rPr>
                    <a:t>smartTAS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AA7FCF5F-702A-457A-A459-15B4B735B530}"/>
                    </a:ext>
                  </a:extLst>
                </p:cNvPr>
                <p:cNvSpPr/>
                <p:nvPr/>
              </p:nvSpPr>
              <p:spPr>
                <a:xfrm>
                  <a:off x="3119669" y="2377035"/>
                  <a:ext cx="2661506" cy="536922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000" b="1" dirty="0" err="1">
                      <a:solidFill>
                        <a:schemeClr val="tx1"/>
                      </a:solidFill>
                    </a:rPr>
                    <a:t>DeepSearch</a:t>
                  </a:r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화살표: 오른쪽 66">
                  <a:extLst>
                    <a:ext uri="{FF2B5EF4-FFF2-40B4-BE49-F238E27FC236}">
                      <a16:creationId xmlns:a16="http://schemas.microsoft.com/office/drawing/2014/main" id="{5246E8F6-28E3-4629-B057-AFDD4D280347}"/>
                    </a:ext>
                  </a:extLst>
                </p:cNvPr>
                <p:cNvSpPr/>
                <p:nvPr/>
              </p:nvSpPr>
              <p:spPr>
                <a:xfrm>
                  <a:off x="3218447" y="2654758"/>
                  <a:ext cx="2514600" cy="207353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EB8CFD90-27BC-4B90-A90C-76AF0532593C}"/>
                    </a:ext>
                  </a:extLst>
                </p:cNvPr>
                <p:cNvSpPr/>
                <p:nvPr/>
              </p:nvSpPr>
              <p:spPr>
                <a:xfrm>
                  <a:off x="3330186" y="2616511"/>
                  <a:ext cx="638185" cy="25047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WaferMap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패턴분류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6A6EA089-C351-4A4B-A7F2-8D06401DDF15}"/>
                    </a:ext>
                  </a:extLst>
                </p:cNvPr>
                <p:cNvSpPr/>
                <p:nvPr/>
              </p:nvSpPr>
              <p:spPr>
                <a:xfrm>
                  <a:off x="4121516" y="2616511"/>
                  <a:ext cx="638185" cy="250477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불량공정</a:t>
                  </a:r>
                  <a:r>
                    <a:rPr lang="en-US" altLang="ko-KR" sz="800" b="1" dirty="0">
                      <a:solidFill>
                        <a:schemeClr val="bg1"/>
                      </a:solidFill>
                    </a:rPr>
                    <a:t>/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장비선별</a:t>
                  </a:r>
                  <a:endParaRPr lang="ko-KR" altLang="en-US" sz="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E7F63653-1599-4658-BAB5-C7671CC7B010}"/>
                    </a:ext>
                  </a:extLst>
                </p:cNvPr>
                <p:cNvSpPr/>
                <p:nvPr/>
              </p:nvSpPr>
              <p:spPr>
                <a:xfrm>
                  <a:off x="4911409" y="2616511"/>
                  <a:ext cx="638185" cy="25047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원인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Para</a:t>
                  </a:r>
                </a:p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분석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60CAEF6C-1755-4F43-A904-699FBD59CEFE}"/>
                    </a:ext>
                  </a:extLst>
                </p:cNvPr>
                <p:cNvSpPr/>
                <p:nvPr/>
              </p:nvSpPr>
              <p:spPr>
                <a:xfrm>
                  <a:off x="2192041" y="2590210"/>
                  <a:ext cx="849424" cy="303078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>
                      <a:solidFill>
                        <a:schemeClr val="bg1"/>
                      </a:solidFill>
                    </a:rPr>
                    <a:t>연관공정분석</a:t>
                  </a:r>
                  <a:endParaRPr lang="en-US" altLang="ko-KR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EBEFEE4-26B2-4F0D-B182-FDD7137BD4EC}"/>
                </a:ext>
              </a:extLst>
            </p:cNvPr>
            <p:cNvGrpSpPr/>
            <p:nvPr/>
          </p:nvGrpSpPr>
          <p:grpSpPr>
            <a:xfrm>
              <a:off x="6292481" y="2205948"/>
              <a:ext cx="1979230" cy="1009812"/>
              <a:chOff x="6292481" y="2205948"/>
              <a:chExt cx="1979230" cy="1009812"/>
            </a:xfrm>
          </p:grpSpPr>
          <p:sp>
            <p:nvSpPr>
              <p:cNvPr id="56" name="사각형: 둥근 위쪽 모서리 55">
                <a:extLst>
                  <a:ext uri="{FF2B5EF4-FFF2-40B4-BE49-F238E27FC236}">
                    <a16:creationId xmlns:a16="http://schemas.microsoft.com/office/drawing/2014/main" id="{E15346B2-064D-4EC0-A6EA-CB5EEB3A4062}"/>
                  </a:ext>
                </a:extLst>
              </p:cNvPr>
              <p:cNvSpPr/>
              <p:nvPr/>
            </p:nvSpPr>
            <p:spPr>
              <a:xfrm>
                <a:off x="6292481" y="2205948"/>
                <a:ext cx="1979230" cy="100981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분석 결과 조회 및 시각화</a:t>
                </a: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61E163AB-6864-4E94-BD29-C520D8E3CFC8}"/>
                  </a:ext>
                </a:extLst>
              </p:cNvPr>
              <p:cNvGrpSpPr/>
              <p:nvPr/>
            </p:nvGrpSpPr>
            <p:grpSpPr>
              <a:xfrm>
                <a:off x="6358574" y="2342665"/>
                <a:ext cx="862636" cy="555015"/>
                <a:chOff x="6358574" y="2342665"/>
                <a:chExt cx="862636" cy="555015"/>
              </a:xfrm>
            </p:grpSpPr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F5426E87-0605-4EE5-BDCC-EE19E7CBA5A6}"/>
                    </a:ext>
                  </a:extLst>
                </p:cNvPr>
                <p:cNvSpPr/>
                <p:nvPr/>
              </p:nvSpPr>
              <p:spPr>
                <a:xfrm>
                  <a:off x="6358574" y="2342665"/>
                  <a:ext cx="849424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결과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Table</a:t>
                  </a: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5BFC913-9C34-402C-8B59-971D276D3749}"/>
                    </a:ext>
                  </a:extLst>
                </p:cNvPr>
                <p:cNvSpPr/>
                <p:nvPr/>
              </p:nvSpPr>
              <p:spPr>
                <a:xfrm>
                  <a:off x="6369426" y="2622155"/>
                  <a:ext cx="851784" cy="2755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ko-KR" altLang="en-US" sz="700" dirty="0">
                      <a:solidFill>
                        <a:schemeClr val="tx1"/>
                      </a:solidFill>
                    </a:rPr>
                    <a:t>연관도 기준 정렬</a:t>
                  </a:r>
                  <a:endParaRPr lang="en-US" altLang="ko-KR" sz="7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D53A5EF-45A5-4D3D-9276-DC0326539629}"/>
                  </a:ext>
                </a:extLst>
              </p:cNvPr>
              <p:cNvGrpSpPr/>
              <p:nvPr/>
            </p:nvGrpSpPr>
            <p:grpSpPr>
              <a:xfrm>
                <a:off x="7313962" y="2342665"/>
                <a:ext cx="851784" cy="555015"/>
                <a:chOff x="7313962" y="2342665"/>
                <a:chExt cx="851784" cy="555015"/>
              </a:xfrm>
            </p:grpSpPr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26721F9A-10D1-4293-BDB6-7DD10BF04AC9}"/>
                    </a:ext>
                  </a:extLst>
                </p:cNvPr>
                <p:cNvSpPr/>
                <p:nvPr/>
              </p:nvSpPr>
              <p:spPr>
                <a:xfrm>
                  <a:off x="7315142" y="2342665"/>
                  <a:ext cx="849424" cy="27552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ko-KR" altLang="en-US" sz="800" b="1">
                      <a:solidFill>
                        <a:schemeClr val="tx1"/>
                      </a:solidFill>
                    </a:rPr>
                    <a:t>시각화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6C7CF7E1-72D1-4B39-8075-692F0FAB609E}"/>
                    </a:ext>
                  </a:extLst>
                </p:cNvPr>
                <p:cNvSpPr/>
                <p:nvPr/>
              </p:nvSpPr>
              <p:spPr>
                <a:xfrm>
                  <a:off x="7313962" y="2622155"/>
                  <a:ext cx="851784" cy="27552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en-US" altLang="ko-KR" sz="700" dirty="0">
                      <a:solidFill>
                        <a:schemeClr val="tx1"/>
                      </a:solidFill>
                    </a:rPr>
                    <a:t>Scatterplot</a:t>
                  </a:r>
                </a:p>
                <a:p>
                  <a:pPr marL="90488" indent="-90488">
                    <a:buFont typeface="Wingdings" panose="05000000000000000000" pitchFamily="2" charset="2"/>
                    <a:buChar char="§"/>
                  </a:pPr>
                  <a:r>
                    <a:rPr lang="en-US" altLang="ko-KR" sz="700" dirty="0">
                      <a:solidFill>
                        <a:schemeClr val="tx1"/>
                      </a:solidFill>
                    </a:rPr>
                    <a:t>Regression plot</a:t>
                  </a:r>
                </a:p>
              </p:txBody>
            </p:sp>
          </p:grp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3C9A3E-530F-4F70-B2CB-E2CABF5C4842}"/>
                </a:ext>
              </a:extLst>
            </p:cNvPr>
            <p:cNvSpPr/>
            <p:nvPr/>
          </p:nvSpPr>
          <p:spPr>
            <a:xfrm>
              <a:off x="1282922" y="2203651"/>
              <a:ext cx="658962" cy="101210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Oracle DB</a:t>
              </a:r>
            </a:p>
            <a:p>
              <a:r>
                <a:rPr lang="en-US" altLang="ko-KR" sz="800" dirty="0" err="1">
                  <a:solidFill>
                    <a:schemeClr val="tx1"/>
                  </a:solidFill>
                </a:rPr>
                <a:t>smartFX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 err="1">
                  <a:solidFill>
                    <a:schemeClr val="tx1"/>
                  </a:solidFill>
                </a:rPr>
                <a:t>smartTAS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1D07A05-8645-4470-AA82-88FF5F54D1A8}"/>
              </a:ext>
            </a:extLst>
          </p:cNvPr>
          <p:cNvGrpSpPr/>
          <p:nvPr userDrawn="1"/>
        </p:nvGrpSpPr>
        <p:grpSpPr>
          <a:xfrm>
            <a:off x="468314" y="4814812"/>
            <a:ext cx="7803397" cy="772367"/>
            <a:chOff x="468314" y="4814812"/>
            <a:chExt cx="7803397" cy="772367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F4B5AD48-44CD-4CA5-8028-087867E9875D}"/>
                </a:ext>
              </a:extLst>
            </p:cNvPr>
            <p:cNvGrpSpPr/>
            <p:nvPr/>
          </p:nvGrpSpPr>
          <p:grpSpPr>
            <a:xfrm>
              <a:off x="468314" y="4814812"/>
              <a:ext cx="7803397" cy="772367"/>
              <a:chOff x="468314" y="4814812"/>
              <a:chExt cx="7803397" cy="772367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076F88A3-5A45-4C39-837D-AC465BE3D9FC}"/>
                  </a:ext>
                </a:extLst>
              </p:cNvPr>
              <p:cNvSpPr/>
              <p:nvPr/>
            </p:nvSpPr>
            <p:spPr>
              <a:xfrm>
                <a:off x="468314" y="4814812"/>
                <a:ext cx="806229" cy="77236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Storage</a:t>
                </a:r>
              </a:p>
              <a:p>
                <a:r>
                  <a:rPr lang="en-US" altLang="ko-KR" sz="900" b="1" u="sng" dirty="0">
                    <a:solidFill>
                      <a:schemeClr val="tx1"/>
                    </a:solidFill>
                  </a:rPr>
                  <a:t>Layer</a:t>
                </a:r>
                <a:endParaRPr lang="ko-KR" altLang="en-US" sz="9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사각형: 둥근 위쪽 모서리 77">
                <a:extLst>
                  <a:ext uri="{FF2B5EF4-FFF2-40B4-BE49-F238E27FC236}">
                    <a16:creationId xmlns:a16="http://schemas.microsoft.com/office/drawing/2014/main" id="{48935ECE-9414-4400-B259-331698DA555C}"/>
                  </a:ext>
                </a:extLst>
              </p:cNvPr>
              <p:cNvSpPr/>
              <p:nvPr/>
            </p:nvSpPr>
            <p:spPr>
              <a:xfrm>
                <a:off x="1943064" y="4814812"/>
                <a:ext cx="6328647" cy="772367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tlCol="0" anchor="b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데이터 가공 및 보관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93F1AD2E-B394-4B40-B0A9-4F436BF90AB4}"/>
                  </a:ext>
                </a:extLst>
              </p:cNvPr>
              <p:cNvSpPr/>
              <p:nvPr/>
            </p:nvSpPr>
            <p:spPr>
              <a:xfrm>
                <a:off x="1282922" y="4814812"/>
                <a:ext cx="658962" cy="77236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HDFS</a:t>
                </a:r>
              </a:p>
              <a:p>
                <a:r>
                  <a:rPr lang="en-US" altLang="ko-KR" sz="800" dirty="0">
                    <a:solidFill>
                      <a:schemeClr val="tx1"/>
                    </a:solidFill>
                  </a:rPr>
                  <a:t>HBase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26615D8E-40DF-4FE9-889B-3A38F0F260FD}"/>
                </a:ext>
              </a:extLst>
            </p:cNvPr>
            <p:cNvGrpSpPr/>
            <p:nvPr/>
          </p:nvGrpSpPr>
          <p:grpSpPr>
            <a:xfrm>
              <a:off x="4014427" y="4941152"/>
              <a:ext cx="2185915" cy="523375"/>
              <a:chOff x="2192041" y="5812920"/>
              <a:chExt cx="784577" cy="392717"/>
            </a:xfrm>
          </p:grpSpPr>
          <p:sp>
            <p:nvSpPr>
              <p:cNvPr id="75" name="원통형 74">
                <a:extLst>
                  <a:ext uri="{FF2B5EF4-FFF2-40B4-BE49-F238E27FC236}">
                    <a16:creationId xmlns:a16="http://schemas.microsoft.com/office/drawing/2014/main" id="{AAFA56DA-4ABF-4508-8D7D-4084B9F59084}"/>
                  </a:ext>
                </a:extLst>
              </p:cNvPr>
              <p:cNvSpPr/>
              <p:nvPr/>
            </p:nvSpPr>
            <p:spPr>
              <a:xfrm>
                <a:off x="2192041" y="5812920"/>
                <a:ext cx="784577" cy="392717"/>
              </a:xfrm>
              <a:prstGeom prst="can">
                <a:avLst>
                  <a:gd name="adj" fmla="val 15809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3667DE79-29CD-4774-AC04-02F311228643}"/>
                  </a:ext>
                </a:extLst>
              </p:cNvPr>
              <p:cNvSpPr/>
              <p:nvPr/>
            </p:nvSpPr>
            <p:spPr>
              <a:xfrm>
                <a:off x="2265236" y="5903289"/>
                <a:ext cx="638185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000" b="1" dirty="0">
                    <a:solidFill>
                      <a:schemeClr val="tx1"/>
                    </a:solidFill>
                  </a:rPr>
                  <a:t>Data Mart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800" dirty="0" err="1">
                    <a:solidFill>
                      <a:schemeClr val="tx1"/>
                    </a:solidFill>
                  </a:rPr>
                  <a:t>Hbase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)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0" name="화살표: 아래쪽 79">
            <a:extLst>
              <a:ext uri="{FF2B5EF4-FFF2-40B4-BE49-F238E27FC236}">
                <a16:creationId xmlns:a16="http://schemas.microsoft.com/office/drawing/2014/main" id="{08D4CE50-A2CE-4C13-A990-4DB85BA8C12F}"/>
              </a:ext>
            </a:extLst>
          </p:cNvPr>
          <p:cNvSpPr/>
          <p:nvPr userDrawn="1"/>
        </p:nvSpPr>
        <p:spPr>
          <a:xfrm>
            <a:off x="4531617" y="4551948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80">
            <a:extLst>
              <a:ext uri="{FF2B5EF4-FFF2-40B4-BE49-F238E27FC236}">
                <a16:creationId xmlns:a16="http://schemas.microsoft.com/office/drawing/2014/main" id="{75AEEA04-4356-4DCC-9AAC-4586922FC581}"/>
              </a:ext>
            </a:extLst>
          </p:cNvPr>
          <p:cNvSpPr/>
          <p:nvPr userDrawn="1"/>
        </p:nvSpPr>
        <p:spPr>
          <a:xfrm>
            <a:off x="3771685" y="1940229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아래쪽 81">
            <a:extLst>
              <a:ext uri="{FF2B5EF4-FFF2-40B4-BE49-F238E27FC236}">
                <a16:creationId xmlns:a16="http://schemas.microsoft.com/office/drawing/2014/main" id="{2081E778-CDA0-4B52-AECF-895B78D688F5}"/>
              </a:ext>
            </a:extLst>
          </p:cNvPr>
          <p:cNvSpPr/>
          <p:nvPr userDrawn="1"/>
        </p:nvSpPr>
        <p:spPr>
          <a:xfrm>
            <a:off x="3771685" y="3215760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82">
            <a:extLst>
              <a:ext uri="{FF2B5EF4-FFF2-40B4-BE49-F238E27FC236}">
                <a16:creationId xmlns:a16="http://schemas.microsoft.com/office/drawing/2014/main" id="{590D55A9-2CA5-48B1-B690-1BDC75FE0989}"/>
              </a:ext>
            </a:extLst>
          </p:cNvPr>
          <p:cNvSpPr/>
          <p:nvPr userDrawn="1"/>
        </p:nvSpPr>
        <p:spPr>
          <a:xfrm rot="10800000">
            <a:off x="7032292" y="3149727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671EEC5B-3FF9-4CA6-A423-DDADB7EA151E}"/>
              </a:ext>
            </a:extLst>
          </p:cNvPr>
          <p:cNvSpPr/>
          <p:nvPr userDrawn="1"/>
        </p:nvSpPr>
        <p:spPr>
          <a:xfrm rot="10800000">
            <a:off x="5107381" y="4489043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04FE95-BA97-4861-B01B-616729AFA0C8}"/>
              </a:ext>
            </a:extLst>
          </p:cNvPr>
          <p:cNvCxnSpPr>
            <a:stCxn id="32" idx="1"/>
            <a:endCxn id="75" idx="3"/>
          </p:cNvCxnSpPr>
          <p:nvPr userDrawn="1"/>
        </p:nvCxnSpPr>
        <p:spPr>
          <a:xfrm flipV="1">
            <a:off x="5107379" y="5464527"/>
            <a:ext cx="6" cy="363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14EAA418-647A-4526-A7FB-DE7613771A41}"/>
              </a:ext>
            </a:extLst>
          </p:cNvPr>
          <p:cNvCxnSpPr>
            <a:cxnSpLocks/>
            <a:stCxn id="34" idx="1"/>
          </p:cNvCxnSpPr>
          <p:nvPr userDrawn="1"/>
        </p:nvCxnSpPr>
        <p:spPr>
          <a:xfrm flipV="1">
            <a:off x="4131274" y="5474258"/>
            <a:ext cx="592626" cy="3541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E9AFA05F-8F19-477C-BA32-2451F9B00FF5}"/>
              </a:ext>
            </a:extLst>
          </p:cNvPr>
          <p:cNvCxnSpPr>
            <a:cxnSpLocks/>
            <a:stCxn id="36" idx="1"/>
          </p:cNvCxnSpPr>
          <p:nvPr userDrawn="1"/>
        </p:nvCxnSpPr>
        <p:spPr>
          <a:xfrm flipV="1">
            <a:off x="3155169" y="5471454"/>
            <a:ext cx="1123553" cy="3569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BFC6DEA-E6D6-4F99-BE7A-0C5A1A2FBF20}"/>
              </a:ext>
            </a:extLst>
          </p:cNvPr>
          <p:cNvCxnSpPr>
            <a:cxnSpLocks/>
            <a:stCxn id="28" idx="1"/>
          </p:cNvCxnSpPr>
          <p:nvPr userDrawn="1"/>
        </p:nvCxnSpPr>
        <p:spPr>
          <a:xfrm flipH="1" flipV="1">
            <a:off x="5918313" y="5474258"/>
            <a:ext cx="1141277" cy="35410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A282CE2-10B6-4462-A333-6F5D50E2327D}"/>
              </a:ext>
            </a:extLst>
          </p:cNvPr>
          <p:cNvCxnSpPr>
            <a:cxnSpLocks/>
            <a:stCxn id="30" idx="1"/>
          </p:cNvCxnSpPr>
          <p:nvPr userDrawn="1"/>
        </p:nvCxnSpPr>
        <p:spPr>
          <a:xfrm flipH="1" flipV="1">
            <a:off x="5490843" y="5474258"/>
            <a:ext cx="592641" cy="3541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DC964051-B6D7-4862-9AE7-D5F5AF161891}"/>
              </a:ext>
            </a:extLst>
          </p:cNvPr>
          <p:cNvGrpSpPr/>
          <p:nvPr userDrawn="1"/>
        </p:nvGrpSpPr>
        <p:grpSpPr>
          <a:xfrm>
            <a:off x="2404139" y="3647297"/>
            <a:ext cx="5500611" cy="820367"/>
            <a:chOff x="2404139" y="3629228"/>
            <a:chExt cx="5500611" cy="820367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FB75B701-0E8D-40B8-B76C-6747D2C8B882}"/>
                </a:ext>
              </a:extLst>
            </p:cNvPr>
            <p:cNvGrpSpPr/>
            <p:nvPr/>
          </p:nvGrpSpPr>
          <p:grpSpPr>
            <a:xfrm>
              <a:off x="2404139" y="3629228"/>
              <a:ext cx="1127586" cy="820367"/>
              <a:chOff x="6510974" y="2495065"/>
              <a:chExt cx="862636" cy="735616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E4B3A59B-F53F-4FAC-B498-57A29043F6D8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>
                    <a:solidFill>
                      <a:schemeClr val="tx1"/>
                    </a:solidFill>
                  </a:rPr>
                  <a:t>분석단위 구분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CACA69EC-8189-440D-A996-658644E48414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PHOTO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: Chuck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DIFF : Zone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기타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: Chamber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F08AADC-A0B8-4B6F-A5C9-F088D7ECD71A}"/>
                </a:ext>
              </a:extLst>
            </p:cNvPr>
            <p:cNvGrpSpPr/>
            <p:nvPr/>
          </p:nvGrpSpPr>
          <p:grpSpPr>
            <a:xfrm>
              <a:off x="3825808" y="3629228"/>
              <a:ext cx="1127586" cy="820367"/>
              <a:chOff x="6510974" y="2495065"/>
              <a:chExt cx="862636" cy="735616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B5B14495-B847-4946-BEAC-16DF464836F6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 dirty="0" err="1">
                    <a:solidFill>
                      <a:schemeClr val="tx1"/>
                    </a:solidFill>
                  </a:rPr>
                  <a:t>결측값</a:t>
                </a:r>
                <a:r>
                  <a:rPr lang="ko-KR" altLang="en-US" sz="900" b="1" dirty="0">
                    <a:solidFill>
                      <a:schemeClr val="tx1"/>
                    </a:solidFill>
                  </a:rPr>
                  <a:t> 보간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FFA5FB89-7B0C-499C-853A-6013FAAE675D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Site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기준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분석단위별 보간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Linear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Interpolation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Limit : 10 (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선택 가능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5EE23FC0-0873-4DB1-BA07-526795562FBD}"/>
                </a:ext>
              </a:extLst>
            </p:cNvPr>
            <p:cNvGrpSpPr/>
            <p:nvPr/>
          </p:nvGrpSpPr>
          <p:grpSpPr>
            <a:xfrm>
              <a:off x="5247477" y="3629228"/>
              <a:ext cx="1127586" cy="820367"/>
              <a:chOff x="6510974" y="2495065"/>
              <a:chExt cx="862636" cy="735616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A7AC7384-AD00-4209-B815-F8FB969439DC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ko-KR" altLang="en-US" sz="900" b="1" dirty="0">
                    <a:solidFill>
                      <a:schemeClr val="tx1"/>
                    </a:solidFill>
                  </a:rPr>
                  <a:t>상관관계 분석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36C72B29-51F8-4C69-BA19-9889B180709C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851784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Spearman (Default)</a:t>
                </a: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en-US" altLang="ko-KR" sz="800" dirty="0">
                    <a:solidFill>
                      <a:schemeClr val="tx1"/>
                    </a:solidFill>
                  </a:rPr>
                  <a:t>Pearson    (Option)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DC769B1-A202-47F7-8812-939C4A430F3D}"/>
                </a:ext>
              </a:extLst>
            </p:cNvPr>
            <p:cNvGrpSpPr/>
            <p:nvPr/>
          </p:nvGrpSpPr>
          <p:grpSpPr>
            <a:xfrm>
              <a:off x="6669148" y="3629228"/>
              <a:ext cx="1235602" cy="820367"/>
              <a:chOff x="6510974" y="2495065"/>
              <a:chExt cx="945271" cy="735616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10C3B900-C83F-4DC5-8C7C-3BC1418E1918}"/>
                  </a:ext>
                </a:extLst>
              </p:cNvPr>
              <p:cNvSpPr/>
              <p:nvPr/>
            </p:nvSpPr>
            <p:spPr>
              <a:xfrm>
                <a:off x="6510974" y="2495065"/>
                <a:ext cx="849424" cy="27552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</a:rPr>
                  <a:t>Ranking</a:t>
                </a: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3EE89079-AFA5-4315-AF45-4FB1083AFAE4}"/>
                  </a:ext>
                </a:extLst>
              </p:cNvPr>
              <p:cNvSpPr/>
              <p:nvPr/>
            </p:nvSpPr>
            <p:spPr>
              <a:xfrm>
                <a:off x="6521826" y="2774555"/>
                <a:ext cx="934419" cy="456126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상관계수 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+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공정순서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800" dirty="0">
                    <a:solidFill>
                      <a:schemeClr val="tx1"/>
                    </a:solidFill>
                  </a:rPr>
                  <a:t>근접공정 가중치 적용</a:t>
                </a:r>
                <a:endParaRPr lang="en-US" altLang="ko-KR" sz="8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4A8743D-7100-4D8E-BCD6-F8AD882BD544}"/>
              </a:ext>
            </a:extLst>
          </p:cNvPr>
          <p:cNvGrpSpPr/>
          <p:nvPr userDrawn="1"/>
        </p:nvGrpSpPr>
        <p:grpSpPr>
          <a:xfrm>
            <a:off x="468315" y="1268413"/>
            <a:ext cx="7803396" cy="674672"/>
            <a:chOff x="468315" y="1268413"/>
            <a:chExt cx="7803396" cy="674672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283D9BD3-C98D-40C2-AFD3-65A9F51B5F81}"/>
                </a:ext>
              </a:extLst>
            </p:cNvPr>
            <p:cNvGrpSpPr/>
            <p:nvPr/>
          </p:nvGrpSpPr>
          <p:grpSpPr>
            <a:xfrm>
              <a:off x="468315" y="1270970"/>
              <a:ext cx="7803396" cy="672115"/>
              <a:chOff x="468315" y="1270970"/>
              <a:chExt cx="7803396" cy="672115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957AB6C-90A6-4887-847E-A51D74F62124}"/>
                  </a:ext>
                </a:extLst>
              </p:cNvPr>
              <p:cNvGrpSpPr/>
              <p:nvPr/>
            </p:nvGrpSpPr>
            <p:grpSpPr>
              <a:xfrm>
                <a:off x="468315" y="1270970"/>
                <a:ext cx="7803396" cy="672115"/>
                <a:chOff x="468315" y="1270970"/>
                <a:chExt cx="7803396" cy="715609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2FC0A72B-8D74-48D4-940B-DE27576516A3}"/>
                    </a:ext>
                  </a:extLst>
                </p:cNvPr>
                <p:cNvSpPr/>
                <p:nvPr/>
              </p:nvSpPr>
              <p:spPr>
                <a:xfrm>
                  <a:off x="468315" y="1270970"/>
                  <a:ext cx="806228" cy="71560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User</a:t>
                  </a:r>
                </a:p>
                <a:p>
                  <a:r>
                    <a:rPr lang="en-US" altLang="ko-KR" sz="900" b="1" u="sng" dirty="0">
                      <a:solidFill>
                        <a:schemeClr val="tx1"/>
                      </a:solidFill>
                    </a:rPr>
                    <a:t>Layer</a:t>
                  </a:r>
                  <a:endParaRPr lang="ko-KR" altLang="en-US" sz="900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사각형: 둥근 위쪽 모서리 111">
                  <a:extLst>
                    <a:ext uri="{FF2B5EF4-FFF2-40B4-BE49-F238E27FC236}">
                      <a16:creationId xmlns:a16="http://schemas.microsoft.com/office/drawing/2014/main" id="{0CC1D3A0-C716-4C4C-A87C-261C361454B3}"/>
                    </a:ext>
                  </a:extLst>
                </p:cNvPr>
                <p:cNvSpPr/>
                <p:nvPr/>
              </p:nvSpPr>
              <p:spPr>
                <a:xfrm>
                  <a:off x="1943064" y="1270970"/>
                  <a:ext cx="6328647" cy="715609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0" rtlCol="0" anchor="b"/>
                <a:lstStyle/>
                <a:p>
                  <a:pPr algn="r"/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시스템 사용자</a:t>
                  </a:r>
                </a:p>
              </p:txBody>
            </p:sp>
          </p:grpSp>
          <p:pic>
            <p:nvPicPr>
              <p:cNvPr id="107" name="그래픽 106" descr="머리와 톱니바퀴">
                <a:extLst>
                  <a:ext uri="{FF2B5EF4-FFF2-40B4-BE49-F238E27FC236}">
                    <a16:creationId xmlns:a16="http://schemas.microsoft.com/office/drawing/2014/main" id="{5813CE65-4262-48D3-9808-2336CFE7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57984" y="1328773"/>
                <a:ext cx="570828" cy="570828"/>
              </a:xfrm>
              <a:prstGeom prst="rect">
                <a:avLst/>
              </a:prstGeom>
            </p:spPr>
          </p:pic>
          <p:pic>
            <p:nvPicPr>
              <p:cNvPr id="108" name="Picture 2" descr="https://d30y9cdsu7xlg0.cloudfront.net/png/34710-200.png">
                <a:extLst>
                  <a:ext uri="{FF2B5EF4-FFF2-40B4-BE49-F238E27FC236}">
                    <a16:creationId xmlns:a16="http://schemas.microsoft.com/office/drawing/2014/main" id="{7C95351C-283A-458D-AA8E-EC852E705A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9823" y="1334138"/>
                <a:ext cx="513552" cy="51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4182843B-9282-4590-ABB3-65A2C0A6DA33}"/>
                  </a:ext>
                </a:extLst>
              </p:cNvPr>
              <p:cNvSpPr/>
              <p:nvPr/>
            </p:nvSpPr>
            <p:spPr>
              <a:xfrm>
                <a:off x="2731168" y="1355408"/>
                <a:ext cx="971229" cy="27552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공정 엔지니어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4528DC38-9C78-4623-8F8D-31961B0DD2C7}"/>
                  </a:ext>
                </a:extLst>
              </p:cNvPr>
              <p:cNvSpPr/>
              <p:nvPr/>
            </p:nvSpPr>
            <p:spPr>
              <a:xfrm>
                <a:off x="4695445" y="1355408"/>
                <a:ext cx="804230" cy="27552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marL="90488" indent="-90488">
                  <a:buFont typeface="Wingdings" panose="05000000000000000000" pitchFamily="2" charset="2"/>
                  <a:buChar char="§"/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품질 담당자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6D0899A-2594-4927-B5F9-FFA34A74A07A}"/>
                </a:ext>
              </a:extLst>
            </p:cNvPr>
            <p:cNvSpPr/>
            <p:nvPr/>
          </p:nvSpPr>
          <p:spPr>
            <a:xfrm>
              <a:off x="1282922" y="1268413"/>
              <a:ext cx="658962" cy="67181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Local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화살표: 아래쪽 112">
            <a:extLst>
              <a:ext uri="{FF2B5EF4-FFF2-40B4-BE49-F238E27FC236}">
                <a16:creationId xmlns:a16="http://schemas.microsoft.com/office/drawing/2014/main" id="{95116042-86EA-4F07-A9BE-2C2B93CE4A2A}"/>
              </a:ext>
            </a:extLst>
          </p:cNvPr>
          <p:cNvSpPr/>
          <p:nvPr userDrawn="1"/>
        </p:nvSpPr>
        <p:spPr>
          <a:xfrm rot="10800000">
            <a:off x="7032292" y="1874196"/>
            <a:ext cx="499608" cy="329456"/>
          </a:xfrm>
          <a:prstGeom prst="downArrow">
            <a:avLst>
              <a:gd name="adj1" fmla="val 50000"/>
              <a:gd name="adj2" fmla="val 61478"/>
            </a:avLst>
          </a:prstGeom>
          <a:gradFill>
            <a:gsLst>
              <a:gs pos="11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25775D0-0766-4BFA-9DBA-34F8DC89169E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11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825FFD2C-D74F-406E-8BA4-B2CA960AB9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0672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/>
          <p:cNvSpPr/>
          <p:nvPr userDrawn="1"/>
        </p:nvSpPr>
        <p:spPr>
          <a:xfrm>
            <a:off x="468313" y="574589"/>
            <a:ext cx="8985249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100"/>
            </a:lvl1pPr>
          </a:lstStyle>
          <a:p>
            <a:r>
              <a:rPr lang="en-US" altLang="ko-KR"/>
              <a:t>- </a:t>
            </a:r>
            <a:fld id="{23E2695A-7519-4B8D-9CE2-9FD973B7FA33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B681614-8648-465C-BBD0-013E6217070E}"/>
              </a:ext>
            </a:extLst>
          </p:cNvPr>
          <p:cNvSpPr/>
          <p:nvPr userDrawn="1"/>
        </p:nvSpPr>
        <p:spPr>
          <a:xfrm>
            <a:off x="468313" y="620713"/>
            <a:ext cx="8985250" cy="4683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부제목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9DC293AE-F856-43F4-B63C-096958034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313" y="634254"/>
            <a:ext cx="8985249" cy="454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989F1F-F2F9-42A4-A441-3FD1AE2F97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18545" y="188914"/>
            <a:ext cx="4235018" cy="36036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435FCE9-B268-4822-B191-CC5ADF9E0D37}"/>
              </a:ext>
            </a:extLst>
          </p:cNvPr>
          <p:cNvSpPr/>
          <p:nvPr userDrawn="1"/>
        </p:nvSpPr>
        <p:spPr>
          <a:xfrm>
            <a:off x="6645897" y="1673257"/>
            <a:ext cx="2807666" cy="463546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B47CAF0-90CF-4BDB-8EAE-9F3A3C7F7BD4}"/>
              </a:ext>
            </a:extLst>
          </p:cNvPr>
          <p:cNvGrpSpPr/>
          <p:nvPr userDrawn="1"/>
        </p:nvGrpSpPr>
        <p:grpSpPr>
          <a:xfrm>
            <a:off x="6645898" y="1268831"/>
            <a:ext cx="2807666" cy="359944"/>
            <a:chOff x="468313" y="1953565"/>
            <a:chExt cx="4422775" cy="359944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53713B7-2C3D-4F5D-8183-3836DB783F0E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1DC75233-CE69-4391-B353-CEDECE5605A8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9" name="사각형: 둥근 위쪽 모서리 88">
            <a:extLst>
              <a:ext uri="{FF2B5EF4-FFF2-40B4-BE49-F238E27FC236}">
                <a16:creationId xmlns:a16="http://schemas.microsoft.com/office/drawing/2014/main" id="{A91A7B93-D184-45EC-9DB9-8EC6F98B1EED}"/>
              </a:ext>
            </a:extLst>
          </p:cNvPr>
          <p:cNvSpPr/>
          <p:nvPr userDrawn="1"/>
        </p:nvSpPr>
        <p:spPr>
          <a:xfrm>
            <a:off x="754216" y="6445895"/>
            <a:ext cx="906142" cy="19489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사용자 설정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B61A278-4FB6-4F7F-AA0B-F28241D8EE9C}"/>
              </a:ext>
            </a:extLst>
          </p:cNvPr>
          <p:cNvGrpSpPr/>
          <p:nvPr userDrawn="1"/>
        </p:nvGrpSpPr>
        <p:grpSpPr>
          <a:xfrm>
            <a:off x="6820119" y="1969196"/>
            <a:ext cx="2498339" cy="1878937"/>
            <a:chOff x="6820119" y="1927306"/>
            <a:chExt cx="2498339" cy="1878937"/>
          </a:xfrm>
        </p:grpSpPr>
        <p:sp>
          <p:nvSpPr>
            <p:cNvPr id="91" name="사각형: 둥근 위쪽 모서리 90">
              <a:extLst>
                <a:ext uri="{FF2B5EF4-FFF2-40B4-BE49-F238E27FC236}">
                  <a16:creationId xmlns:a16="http://schemas.microsoft.com/office/drawing/2014/main" id="{6BEEE576-3307-4888-AAB4-C20442CE40E3}"/>
                </a:ext>
              </a:extLst>
            </p:cNvPr>
            <p:cNvSpPr/>
            <p:nvPr/>
          </p:nvSpPr>
          <p:spPr>
            <a:xfrm>
              <a:off x="6820119" y="2209946"/>
              <a:ext cx="2498339" cy="159629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FAB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M14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TECH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T20:DE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LOT_CD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4CC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Target OPER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T6091151C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	 	( </a:t>
              </a:r>
              <a:r>
                <a:rPr lang="en-US" altLang="ko-KR" sz="1000" b="1" spc="-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SN ETCHBACK CLN CD 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 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Related OPER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CD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,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THK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공정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80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여 개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Periods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`16.12.01 ~ `16.12.31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(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31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일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Data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Response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2" name="사각형: 둥근 위쪽 모서리 91">
              <a:extLst>
                <a:ext uri="{FF2B5EF4-FFF2-40B4-BE49-F238E27FC236}">
                  <a16:creationId xmlns:a16="http://schemas.microsoft.com/office/drawing/2014/main" id="{2FE6FCE2-4973-4C89-85B5-432844BABE55}"/>
                </a:ext>
              </a:extLst>
            </p:cNvPr>
            <p:cNvSpPr/>
            <p:nvPr/>
          </p:nvSpPr>
          <p:spPr>
            <a:xfrm>
              <a:off x="6820119" y="1927306"/>
              <a:ext cx="2456228" cy="285803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</a:rPr>
                <a:t>분석 </a:t>
              </a:r>
              <a:r>
                <a:rPr lang="en-US" altLang="ko-KR" sz="1100" b="1" dirty="0">
                  <a:solidFill>
                    <a:schemeClr val="tx1"/>
                  </a:solidFill>
                </a:rPr>
                <a:t>Pilot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32B7A0F0-3B04-47E2-9FA8-A280375EF56F}"/>
              </a:ext>
            </a:extLst>
          </p:cNvPr>
          <p:cNvGrpSpPr/>
          <p:nvPr userDrawn="1"/>
        </p:nvGrpSpPr>
        <p:grpSpPr>
          <a:xfrm>
            <a:off x="6820119" y="4144071"/>
            <a:ext cx="2498339" cy="1878937"/>
            <a:chOff x="6820119" y="1927306"/>
            <a:chExt cx="2498339" cy="1878937"/>
          </a:xfrm>
        </p:grpSpPr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38AEB152-D508-4A12-86CE-EDB65003EA93}"/>
                </a:ext>
              </a:extLst>
            </p:cNvPr>
            <p:cNvSpPr/>
            <p:nvPr/>
          </p:nvSpPr>
          <p:spPr>
            <a:xfrm>
              <a:off x="6820119" y="2209946"/>
              <a:ext cx="2498339" cy="159629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FAB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M10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TECH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T20:DE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LOT_CD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TCH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Target OPER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T6091151C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	 	( </a:t>
              </a:r>
              <a:r>
                <a:rPr lang="en-US" altLang="ko-KR" sz="1000" b="1" spc="-5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SN ETCHBACK CLN CD 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 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Related OPER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CD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,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THK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공정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50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여 개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Periods :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`17.02.01 ~ `17.03.03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(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31</a:t>
              </a: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일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Data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Response</a:t>
              </a:r>
            </a:p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FF00B919-B1AB-4A9A-AD38-A384D0C19C7B}"/>
                </a:ext>
              </a:extLst>
            </p:cNvPr>
            <p:cNvSpPr/>
            <p:nvPr/>
          </p:nvSpPr>
          <p:spPr>
            <a:xfrm>
              <a:off x="6820119" y="1927306"/>
              <a:ext cx="2456228" cy="285803"/>
            </a:xfrm>
            <a:prstGeom prst="round2SameRect">
              <a:avLst>
                <a:gd name="adj1" fmla="val 27364"/>
                <a:gd name="adj2" fmla="val 2525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100" b="1" dirty="0">
                  <a:solidFill>
                    <a:schemeClr val="tx1"/>
                  </a:solidFill>
                </a:rPr>
                <a:t>분석 검증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9775D38-5657-42E8-8047-71EF328FF6CA}"/>
              </a:ext>
            </a:extLst>
          </p:cNvPr>
          <p:cNvGrpSpPr/>
          <p:nvPr/>
        </p:nvGrpSpPr>
        <p:grpSpPr>
          <a:xfrm>
            <a:off x="466426" y="1271577"/>
            <a:ext cx="6045611" cy="359944"/>
            <a:chOff x="468313" y="1953565"/>
            <a:chExt cx="4422775" cy="359944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FC7B85A0-2E22-47CE-B9B9-13B825FF715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 b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47786AD8-AECC-4632-A373-EE554754E1E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항목</a:t>
              </a:r>
              <a:r>
                <a:rPr lang="en-US" altLang="ko-KR" sz="1600" b="0" i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600" b="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C8465D-DDF3-4FF8-861F-F04E9C525EB8}"/>
              </a:ext>
            </a:extLst>
          </p:cNvPr>
          <p:cNvGrpSpPr/>
          <p:nvPr userDrawn="1"/>
        </p:nvGrpSpPr>
        <p:grpSpPr>
          <a:xfrm>
            <a:off x="466427" y="1676003"/>
            <a:ext cx="6045609" cy="4635467"/>
            <a:chOff x="466427" y="1676003"/>
            <a:chExt cx="6045609" cy="4635467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9280C40-21C5-4379-BFA5-BBB6FBFC85E4}"/>
                </a:ext>
              </a:extLst>
            </p:cNvPr>
            <p:cNvSpPr/>
            <p:nvPr/>
          </p:nvSpPr>
          <p:spPr>
            <a:xfrm>
              <a:off x="466427" y="1676003"/>
              <a:ext cx="6045609" cy="4635467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3881D4B-22DF-4479-BA57-378996BB30D0}"/>
                </a:ext>
              </a:extLst>
            </p:cNvPr>
            <p:cNvGrpSpPr/>
            <p:nvPr/>
          </p:nvGrpSpPr>
          <p:grpSpPr>
            <a:xfrm>
              <a:off x="735641" y="3182140"/>
              <a:ext cx="1744413" cy="767092"/>
              <a:chOff x="717099" y="3215360"/>
              <a:chExt cx="1744413" cy="767092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A70936D8-356B-4F7C-AA86-483758C1F3FD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744413" cy="767092"/>
                <a:chOff x="717099" y="3215360"/>
                <a:chExt cx="1744413" cy="767092"/>
              </a:xfrm>
            </p:grpSpPr>
            <p:sp>
              <p:nvSpPr>
                <p:cNvPr id="147" name="사각형: 둥근 위쪽 모서리 146">
                  <a:extLst>
                    <a:ext uri="{FF2B5EF4-FFF2-40B4-BE49-F238E27FC236}">
                      <a16:creationId xmlns:a16="http://schemas.microsoft.com/office/drawing/2014/main" id="{6749CD98-7939-4A1E-9E45-594F81A73F8C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5257"/>
                    <a:gd name="adj2" fmla="val 27364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b="1" dirty="0">
                      <a:solidFill>
                        <a:schemeClr val="tx1"/>
                      </a:solidFill>
                      <a:latin typeface="+mn-ea"/>
                    </a:rPr>
                    <a:t>Target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공정 설정</a:t>
                  </a:r>
                </a:p>
              </p:txBody>
            </p:sp>
            <p:sp>
              <p:nvSpPr>
                <p:cNvPr id="148" name="사각형: 둥근 위쪽 모서리 147">
                  <a:extLst>
                    <a:ext uri="{FF2B5EF4-FFF2-40B4-BE49-F238E27FC236}">
                      <a16:creationId xmlns:a16="http://schemas.microsoft.com/office/drawing/2014/main" id="{D659EFC6-74B8-4E79-A4C4-2E75F6B02D71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744413" cy="4614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단일공정 선택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Response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Parameter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spc="-70" dirty="0">
                      <a:solidFill>
                        <a:schemeClr val="tx1"/>
                      </a:solidFill>
                    </a:rPr>
                    <a:t>자동선택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CD,</a:t>
                  </a:r>
                  <a:r>
                    <a:rPr lang="ko-KR" altLang="en-US" sz="1000" spc="-7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THK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p:grp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93C68D5B-BFD6-4E5A-AC12-C39BAAB9C944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1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923F3D3B-A43D-41C3-ABD1-C455E25195AE}"/>
                </a:ext>
              </a:extLst>
            </p:cNvPr>
            <p:cNvGrpSpPr/>
            <p:nvPr/>
          </p:nvGrpSpPr>
          <p:grpSpPr>
            <a:xfrm>
              <a:off x="735641" y="4202437"/>
              <a:ext cx="1771056" cy="767092"/>
              <a:chOff x="717099" y="3215360"/>
              <a:chExt cx="1771056" cy="767092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DAA7B2AA-CD9D-4920-8CFE-DE51FACB0786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771056" cy="767092"/>
                <a:chOff x="717099" y="3215360"/>
                <a:chExt cx="1771056" cy="767092"/>
              </a:xfrm>
            </p:grpSpPr>
            <p:sp>
              <p:nvSpPr>
                <p:cNvPr id="143" name="사각형: 둥근 위쪽 모서리 142">
                  <a:extLst>
                    <a:ext uri="{FF2B5EF4-FFF2-40B4-BE49-F238E27FC236}">
                      <a16:creationId xmlns:a16="http://schemas.microsoft.com/office/drawing/2014/main" id="{FFF452E9-6C98-498D-9410-47CF6B40B9EF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7363"/>
                    <a:gd name="adj2" fmla="val 25259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  <a:latin typeface="+mn-ea"/>
                    </a:rPr>
                    <a:t>의심공정 설정</a:t>
                  </a:r>
                </a:p>
              </p:txBody>
            </p:sp>
            <p:sp>
              <p:nvSpPr>
                <p:cNvPr id="144" name="사각형: 둥근 위쪽 모서리 143">
                  <a:extLst>
                    <a:ext uri="{FF2B5EF4-FFF2-40B4-BE49-F238E27FC236}">
                      <a16:creationId xmlns:a16="http://schemas.microsoft.com/office/drawing/2014/main" id="{7CB740E1-9B2D-4EF9-8C9A-618257EB4EA8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771056" cy="4614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복수선택 가능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(Response)</a:t>
                  </a: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Parameter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spc="-70" dirty="0">
                      <a:solidFill>
                        <a:schemeClr val="tx1"/>
                      </a:solidFill>
                    </a:rPr>
                    <a:t>자동선택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CD,</a:t>
                  </a:r>
                  <a:r>
                    <a:rPr lang="ko-KR" altLang="en-US" sz="1000" spc="-7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  <a:latin typeface="+mn-ea"/>
                    </a:rPr>
                    <a:t>THK</a:t>
                  </a:r>
                  <a:r>
                    <a:rPr lang="en-US" altLang="ko-KR" sz="1000" spc="-70" dirty="0">
                      <a:solidFill>
                        <a:schemeClr val="tx1"/>
                      </a:solidFill>
                    </a:rPr>
                    <a:t>)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A2148DED-5406-46F1-96F7-EAAC4275CF44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2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11F09E5-84B7-47AC-BCD7-9528E53D622F}"/>
                </a:ext>
              </a:extLst>
            </p:cNvPr>
            <p:cNvGrpSpPr/>
            <p:nvPr/>
          </p:nvGrpSpPr>
          <p:grpSpPr>
            <a:xfrm>
              <a:off x="735641" y="5286972"/>
              <a:ext cx="1695233" cy="938918"/>
              <a:chOff x="717099" y="3215360"/>
              <a:chExt cx="1695233" cy="938918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BD7F65EB-7FB3-4137-9E5E-527C0C6F8751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695233" cy="938918"/>
                <a:chOff x="717099" y="3215360"/>
                <a:chExt cx="1695233" cy="938918"/>
              </a:xfrm>
            </p:grpSpPr>
            <p:sp>
              <p:nvSpPr>
                <p:cNvPr id="139" name="사각형: 둥근 위쪽 모서리 138">
                  <a:extLst>
                    <a:ext uri="{FF2B5EF4-FFF2-40B4-BE49-F238E27FC236}">
                      <a16:creationId xmlns:a16="http://schemas.microsoft.com/office/drawing/2014/main" id="{92E1B8B8-383F-4844-86E8-2E886666FFEC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5258"/>
                    <a:gd name="adj2" fmla="val 25258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분석단위 </a:t>
                  </a:r>
                  <a:r>
                    <a:rPr lang="en-US" altLang="ko-KR" sz="1100" b="1" dirty="0">
                      <a:solidFill>
                        <a:schemeClr val="tx1"/>
                      </a:solidFill>
                    </a:rPr>
                    <a:t>Key </a:t>
                  </a:r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구분</a:t>
                  </a:r>
                </a:p>
              </p:txBody>
            </p:sp>
            <p:sp>
              <p:nvSpPr>
                <p:cNvPr id="140" name="사각형: 둥근 위쪽 모서리 139">
                  <a:extLst>
                    <a:ext uri="{FF2B5EF4-FFF2-40B4-BE49-F238E27FC236}">
                      <a16:creationId xmlns:a16="http://schemas.microsoft.com/office/drawing/2014/main" id="{17868690-65DE-4731-8EB8-DABBCAD63A90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695233" cy="63324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PHOTO : CHUCK</a:t>
                  </a: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DIFF : ZONE</a:t>
                  </a: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000" dirty="0">
                      <a:solidFill>
                        <a:schemeClr val="tx1"/>
                      </a:solidFill>
                      <a:latin typeface="+mn-ea"/>
                    </a:rPr>
                    <a:t>기타 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: CHAMBER</a:t>
                  </a:r>
                </a:p>
              </p:txBody>
            </p:sp>
          </p:grpSp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B77C3EF2-D34B-4606-98D7-61A985D956D9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3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3DEFE27-A187-48E6-A9F9-ED92E469FD2D}"/>
                </a:ext>
              </a:extLst>
            </p:cNvPr>
            <p:cNvGrpSpPr/>
            <p:nvPr/>
          </p:nvGrpSpPr>
          <p:grpSpPr>
            <a:xfrm>
              <a:off x="2848585" y="3182140"/>
              <a:ext cx="1695233" cy="767092"/>
              <a:chOff x="717099" y="3215360"/>
              <a:chExt cx="1695233" cy="767092"/>
            </a:xfrm>
          </p:grpSpPr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70D1A663-B66F-4E3F-8845-71790F2FA7B9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695233" cy="767092"/>
                <a:chOff x="717099" y="3215360"/>
                <a:chExt cx="1695233" cy="767092"/>
              </a:xfrm>
            </p:grpSpPr>
            <p:sp>
              <p:nvSpPr>
                <p:cNvPr id="135" name="사각형: 둥근 위쪽 모서리 134">
                  <a:extLst>
                    <a:ext uri="{FF2B5EF4-FFF2-40B4-BE49-F238E27FC236}">
                      <a16:creationId xmlns:a16="http://schemas.microsoft.com/office/drawing/2014/main" id="{6F8ACED3-556A-4146-BDC5-4D337A9D919B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5259"/>
                    <a:gd name="adj2" fmla="val 2736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 err="1">
                      <a:solidFill>
                        <a:schemeClr val="tx1"/>
                      </a:solidFill>
                    </a:rPr>
                    <a:t>결측값</a:t>
                  </a:r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 보간</a:t>
                  </a:r>
                </a:p>
              </p:txBody>
            </p:sp>
            <p:sp>
              <p:nvSpPr>
                <p:cNvPr id="136" name="사각형: 둥근 위쪽 모서리 135">
                  <a:extLst>
                    <a:ext uri="{FF2B5EF4-FFF2-40B4-BE49-F238E27FC236}">
                      <a16:creationId xmlns:a16="http://schemas.microsoft.com/office/drawing/2014/main" id="{23C72451-97B0-48B2-89F8-8D1B8430937D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695233" cy="4614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분석단위별 보간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Linear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Polynomial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방식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377BE1E2-9634-49FE-A773-12124CFF8C39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4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92033AF-8593-453A-A5DE-4B0D870038DC}"/>
                </a:ext>
              </a:extLst>
            </p:cNvPr>
            <p:cNvGrpSpPr/>
            <p:nvPr/>
          </p:nvGrpSpPr>
          <p:grpSpPr>
            <a:xfrm>
              <a:off x="2848585" y="4188308"/>
              <a:ext cx="1695233" cy="767092"/>
              <a:chOff x="717099" y="3215360"/>
              <a:chExt cx="1695233" cy="767092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A4434EA0-DDB1-4B83-AA75-05D2AB62BEAD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695233" cy="767092"/>
                <a:chOff x="717099" y="3215360"/>
                <a:chExt cx="1695233" cy="767092"/>
              </a:xfrm>
            </p:grpSpPr>
            <p:sp>
              <p:nvSpPr>
                <p:cNvPr id="131" name="사각형: 둥근 위쪽 모서리 130">
                  <a:extLst>
                    <a:ext uri="{FF2B5EF4-FFF2-40B4-BE49-F238E27FC236}">
                      <a16:creationId xmlns:a16="http://schemas.microsoft.com/office/drawing/2014/main" id="{840727A4-140A-4609-8D75-FD1ED150D867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1048"/>
                    <a:gd name="adj2" fmla="val 27364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상관관계분석</a:t>
                  </a:r>
                </a:p>
              </p:txBody>
            </p:sp>
            <p:sp>
              <p:nvSpPr>
                <p:cNvPr id="132" name="사각형: 둥근 위쪽 모서리 131">
                  <a:extLst>
                    <a:ext uri="{FF2B5EF4-FFF2-40B4-BE49-F238E27FC236}">
                      <a16:creationId xmlns:a16="http://schemas.microsoft.com/office/drawing/2014/main" id="{67AEE06B-F09A-43EB-B0B9-6BB601BF822B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695233" cy="4614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Pivot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Table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활용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Site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단위 분석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solidFill>
                        <a:schemeClr val="tx1"/>
                      </a:solidFill>
                      <a:latin typeface="+mn-ea"/>
                    </a:rPr>
                    <a:t>Spearman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상관계수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B8945022-D437-430F-BF30-B11F7D00B2FA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5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C79490EC-C375-426A-850B-3F06FC76C87B}"/>
                </a:ext>
              </a:extLst>
            </p:cNvPr>
            <p:cNvGrpSpPr/>
            <p:nvPr/>
          </p:nvGrpSpPr>
          <p:grpSpPr>
            <a:xfrm>
              <a:off x="2848585" y="5286972"/>
              <a:ext cx="1695233" cy="767092"/>
              <a:chOff x="717099" y="3215360"/>
              <a:chExt cx="1695233" cy="767092"/>
            </a:xfrm>
          </p:grpSpPr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D70075B6-3E96-4C60-8B73-B55D4821818C}"/>
                  </a:ext>
                </a:extLst>
              </p:cNvPr>
              <p:cNvGrpSpPr/>
              <p:nvPr/>
            </p:nvGrpSpPr>
            <p:grpSpPr>
              <a:xfrm>
                <a:off x="717099" y="3215360"/>
                <a:ext cx="1695233" cy="767092"/>
                <a:chOff x="717099" y="3215360"/>
                <a:chExt cx="1695233" cy="767092"/>
              </a:xfrm>
            </p:grpSpPr>
            <p:sp>
              <p:nvSpPr>
                <p:cNvPr id="127" name="사각형: 둥근 위쪽 모서리 126">
                  <a:extLst>
                    <a:ext uri="{FF2B5EF4-FFF2-40B4-BE49-F238E27FC236}">
                      <a16:creationId xmlns:a16="http://schemas.microsoft.com/office/drawing/2014/main" id="{042AABE8-C869-4135-8BBE-665E52F575CC}"/>
                    </a:ext>
                  </a:extLst>
                </p:cNvPr>
                <p:cNvSpPr/>
                <p:nvPr/>
              </p:nvSpPr>
              <p:spPr>
                <a:xfrm>
                  <a:off x="717099" y="3215360"/>
                  <a:ext cx="1695233" cy="285803"/>
                </a:xfrm>
                <a:prstGeom prst="round2SameRect">
                  <a:avLst>
                    <a:gd name="adj1" fmla="val 27363"/>
                    <a:gd name="adj2" fmla="val 27363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b="1" dirty="0" err="1">
                      <a:solidFill>
                        <a:schemeClr val="tx1"/>
                      </a:solidFill>
                    </a:rPr>
                    <a:t>가변수</a:t>
                  </a:r>
                  <a:r>
                    <a:rPr lang="ko-KR" altLang="en-US" sz="1100" b="1" dirty="0">
                      <a:solidFill>
                        <a:schemeClr val="tx1"/>
                      </a:solidFill>
                    </a:rPr>
                    <a:t> 생성</a:t>
                  </a:r>
                </a:p>
              </p:txBody>
            </p:sp>
            <p:sp>
              <p:nvSpPr>
                <p:cNvPr id="128" name="사각형: 둥근 위쪽 모서리 127">
                  <a:extLst>
                    <a:ext uri="{FF2B5EF4-FFF2-40B4-BE49-F238E27FC236}">
                      <a16:creationId xmlns:a16="http://schemas.microsoft.com/office/drawing/2014/main" id="{CD47A29F-826B-400A-ADE0-A41097AD40FA}"/>
                    </a:ext>
                  </a:extLst>
                </p:cNvPr>
                <p:cNvSpPr/>
                <p:nvPr/>
              </p:nvSpPr>
              <p:spPr>
                <a:xfrm>
                  <a:off x="717099" y="3521031"/>
                  <a:ext cx="1695233" cy="4614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90488" indent="-90488">
                    <a:lnSpc>
                      <a:spcPct val="120000"/>
                    </a:lnSpc>
                    <a:buFont typeface="Wingdings" panose="05000000000000000000" pitchFamily="2" charset="2"/>
                    <a:buChar char="§"/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상관계수 </a:t>
                  </a:r>
                  <a:r>
                    <a:rPr lang="en-US" altLang="ko-KR" sz="1000" dirty="0">
                      <a:solidFill>
                        <a:schemeClr val="tx1"/>
                      </a:solidFill>
                    </a:rPr>
                    <a:t>+ </a:t>
                  </a: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공정순서 가중치 반영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BBF7D5B8-739B-43EB-ADF0-51286007F4E5}"/>
                  </a:ext>
                </a:extLst>
              </p:cNvPr>
              <p:cNvSpPr/>
              <p:nvPr/>
            </p:nvSpPr>
            <p:spPr>
              <a:xfrm>
                <a:off x="798003" y="3276508"/>
                <a:ext cx="152492" cy="15249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>
                    <a:solidFill>
                      <a:schemeClr val="tx1"/>
                    </a:solidFill>
                  </a:rPr>
                  <a:t>6</a:t>
                </a:r>
                <a:endParaRPr lang="ko-KR" altLang="en-US" sz="105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이등변 삼각형 104">
              <a:extLst>
                <a:ext uri="{FF2B5EF4-FFF2-40B4-BE49-F238E27FC236}">
                  <a16:creationId xmlns:a16="http://schemas.microsoft.com/office/drawing/2014/main" id="{187055BD-F77C-447F-96DA-4DEB99DE04A9}"/>
                </a:ext>
              </a:extLst>
            </p:cNvPr>
            <p:cNvSpPr/>
            <p:nvPr/>
          </p:nvSpPr>
          <p:spPr>
            <a:xfrm rot="5400000">
              <a:off x="3620152" y="4299000"/>
              <a:ext cx="2570087" cy="378488"/>
            </a:xfrm>
            <a:prstGeom prst="triangl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4973FA6-4826-43A0-A630-C0D80A59ACD4}"/>
                </a:ext>
              </a:extLst>
            </p:cNvPr>
            <p:cNvSpPr/>
            <p:nvPr/>
          </p:nvSpPr>
          <p:spPr>
            <a:xfrm>
              <a:off x="5123567" y="3957772"/>
              <a:ext cx="1311442" cy="1060935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분석 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Output</a:t>
              </a:r>
            </a:p>
            <a:p>
              <a:pPr>
                <a:lnSpc>
                  <a:spcPct val="120000"/>
                </a:lnSpc>
              </a:pPr>
              <a:endParaRPr lang="en-US" altLang="ko-KR" sz="400" b="1" dirty="0">
                <a:solidFill>
                  <a:schemeClr val="tx1"/>
                </a:solidFill>
                <a:latin typeface="+mn-ea"/>
              </a:endParaRPr>
            </a:p>
            <a:p>
              <a:pPr marL="180975" indent="-92075">
                <a:lnSpc>
                  <a:spcPct val="120000"/>
                </a:lnSpc>
                <a:buFont typeface="맑은 고딕" panose="020B0503020000020004" pitchFamily="50" charset="-127"/>
                <a:buChar char="-"/>
              </a:pPr>
              <a:r>
                <a:rPr lang="ko-KR" altLang="en-US" sz="1000" b="1" dirty="0">
                  <a:solidFill>
                    <a:schemeClr val="tx1"/>
                  </a:solidFill>
                  <a:latin typeface="+mn-ea"/>
                </a:rPr>
                <a:t>내림차순 </a:t>
              </a: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Rank</a:t>
              </a:r>
            </a:p>
            <a:p>
              <a:pPr marL="180975" indent="-92075">
                <a:lnSpc>
                  <a:spcPct val="120000"/>
                </a:lnSpc>
                <a:buFont typeface="맑은 고딕" panose="020B0503020000020004" pitchFamily="50" charset="-127"/>
                <a:buChar char="-"/>
              </a:pPr>
              <a:r>
                <a:rPr lang="en-US" altLang="ko-KR" sz="1000" b="1" dirty="0">
                  <a:solidFill>
                    <a:schemeClr val="tx1"/>
                  </a:solidFill>
                  <a:latin typeface="+mn-ea"/>
                </a:rPr>
                <a:t>Scatterplot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F97A4A4-3A06-4BAF-820E-B5508BC0DDAF}"/>
                </a:ext>
              </a:extLst>
            </p:cNvPr>
            <p:cNvSpPr/>
            <p:nvPr/>
          </p:nvSpPr>
          <p:spPr>
            <a:xfrm>
              <a:off x="653834" y="3076814"/>
              <a:ext cx="1852863" cy="212457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000" dirty="0"/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91BF6F23-4589-4706-AFE5-CF9D84A7A048}"/>
                </a:ext>
              </a:extLst>
            </p:cNvPr>
            <p:cNvGrpSpPr/>
            <p:nvPr/>
          </p:nvGrpSpPr>
          <p:grpSpPr>
            <a:xfrm>
              <a:off x="1252043" y="2133089"/>
              <a:ext cx="4498441" cy="738539"/>
              <a:chOff x="1253929" y="2130343"/>
              <a:chExt cx="4498441" cy="738539"/>
            </a:xfrm>
          </p:grpSpPr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F71838D8-29A3-41AA-B8B8-D379AA9904D9}"/>
                  </a:ext>
                </a:extLst>
              </p:cNvPr>
              <p:cNvGrpSpPr/>
              <p:nvPr/>
            </p:nvGrpSpPr>
            <p:grpSpPr>
              <a:xfrm>
                <a:off x="1253929" y="2130343"/>
                <a:ext cx="4474376" cy="738539"/>
                <a:chOff x="1253929" y="2068069"/>
                <a:chExt cx="4474376" cy="738539"/>
              </a:xfrm>
            </p:grpSpPr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857BDDAC-4A62-46C2-BB09-325ED825E7AC}"/>
                    </a:ext>
                  </a:extLst>
                </p:cNvPr>
                <p:cNvGrpSpPr/>
                <p:nvPr/>
              </p:nvGrpSpPr>
              <p:grpSpPr>
                <a:xfrm>
                  <a:off x="1253929" y="2194293"/>
                  <a:ext cx="4474376" cy="264325"/>
                  <a:chOff x="856724" y="2188860"/>
                  <a:chExt cx="4474376" cy="264325"/>
                </a:xfrm>
              </p:grpSpPr>
              <p:sp>
                <p:nvSpPr>
                  <p:cNvPr id="116" name="화살표: 오른쪽 115">
                    <a:extLst>
                      <a:ext uri="{FF2B5EF4-FFF2-40B4-BE49-F238E27FC236}">
                        <a16:creationId xmlns:a16="http://schemas.microsoft.com/office/drawing/2014/main" id="{6A1B4CA2-B1A3-4177-A918-00EFDF305EFB}"/>
                      </a:ext>
                    </a:extLst>
                  </p:cNvPr>
                  <p:cNvSpPr/>
                  <p:nvPr/>
                </p:nvSpPr>
                <p:spPr>
                  <a:xfrm>
                    <a:off x="856724" y="2217596"/>
                    <a:ext cx="4474376" cy="213203"/>
                  </a:xfrm>
                  <a:prstGeom prst="rightArrow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A6EE7410-69B8-4D68-A237-9AC228A65AD4}"/>
                      </a:ext>
                    </a:extLst>
                  </p:cNvPr>
                  <p:cNvSpPr/>
                  <p:nvPr/>
                </p:nvSpPr>
                <p:spPr>
                  <a:xfrm>
                    <a:off x="1102347" y="2195210"/>
                    <a:ext cx="579503" cy="2579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800" spc="-70" dirty="0">
                        <a:solidFill>
                          <a:schemeClr val="tx1"/>
                        </a:solidFill>
                      </a:rPr>
                      <a:t>前공정 </a:t>
                    </a:r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1</a:t>
                    </a:r>
                  </a:p>
                  <a:p>
                    <a:pPr algn="ctr"/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(Response)</a:t>
                    </a:r>
                    <a:endParaRPr lang="ko-KR" altLang="en-US" sz="800" spc="-7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B4ED15C0-1C9E-4109-8E2E-2ACF8DDECFC6}"/>
                      </a:ext>
                    </a:extLst>
                  </p:cNvPr>
                  <p:cNvSpPr/>
                  <p:nvPr/>
                </p:nvSpPr>
                <p:spPr>
                  <a:xfrm>
                    <a:off x="1918907" y="2195210"/>
                    <a:ext cx="579503" cy="2579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800" spc="-70" dirty="0">
                        <a:solidFill>
                          <a:schemeClr val="tx1"/>
                        </a:solidFill>
                      </a:rPr>
                      <a:t>前공정 </a:t>
                    </a:r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2</a:t>
                    </a:r>
                  </a:p>
                  <a:p>
                    <a:pPr algn="ctr"/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(Response)</a:t>
                    </a:r>
                    <a:endParaRPr lang="ko-KR" altLang="en-US" sz="800" spc="-7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6B5EC629-3224-405E-A992-5E861D703B54}"/>
                      </a:ext>
                    </a:extLst>
                  </p:cNvPr>
                  <p:cNvSpPr/>
                  <p:nvPr/>
                </p:nvSpPr>
                <p:spPr>
                  <a:xfrm>
                    <a:off x="2735467" y="2195210"/>
                    <a:ext cx="579503" cy="257975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800" spc="-70" dirty="0">
                        <a:solidFill>
                          <a:schemeClr val="tx1"/>
                        </a:solidFill>
                      </a:rPr>
                      <a:t>前공정 </a:t>
                    </a:r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3</a:t>
                    </a:r>
                  </a:p>
                  <a:p>
                    <a:pPr algn="ctr"/>
                    <a:r>
                      <a:rPr lang="en-US" altLang="ko-KR" sz="800" spc="-70" dirty="0">
                        <a:solidFill>
                          <a:schemeClr val="tx1"/>
                        </a:solidFill>
                      </a:rPr>
                      <a:t>(Response)</a:t>
                    </a:r>
                    <a:endParaRPr lang="ko-KR" altLang="en-US" sz="800" spc="-7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E96DB19F-94BF-4C90-8684-49E514918B0A}"/>
                      </a:ext>
                    </a:extLst>
                  </p:cNvPr>
                  <p:cNvSpPr/>
                  <p:nvPr/>
                </p:nvSpPr>
                <p:spPr>
                  <a:xfrm>
                    <a:off x="3552027" y="2195210"/>
                    <a:ext cx="579503" cy="25797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altLang="ko-KR" sz="800" spc="-100" dirty="0">
                        <a:solidFill>
                          <a:schemeClr val="bg1"/>
                        </a:solidFill>
                      </a:rPr>
                      <a:t>Target</a:t>
                    </a:r>
                    <a:r>
                      <a:rPr lang="ko-KR" altLang="en-US" sz="800" spc="-100" dirty="0">
                        <a:solidFill>
                          <a:schemeClr val="bg1"/>
                        </a:solidFill>
                      </a:rPr>
                      <a:t>공정</a:t>
                    </a:r>
                    <a:endParaRPr lang="en-US" altLang="ko-KR" sz="800" spc="-100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lang="en-US" altLang="ko-KR" sz="800" spc="-70" dirty="0">
                        <a:solidFill>
                          <a:schemeClr val="bg1"/>
                        </a:solidFill>
                      </a:rPr>
                      <a:t>(Response)</a:t>
                    </a:r>
                    <a:endParaRPr lang="ko-KR" altLang="en-US" sz="800" spc="-7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21" name="연결선: 구부러짐 120">
                    <a:extLst>
                      <a:ext uri="{FF2B5EF4-FFF2-40B4-BE49-F238E27FC236}">
                        <a16:creationId xmlns:a16="http://schemas.microsoft.com/office/drawing/2014/main" id="{CDB2ABE5-8238-49A1-8B9E-E69EBE19513E}"/>
                      </a:ext>
                    </a:extLst>
                  </p:cNvPr>
                  <p:cNvCxnSpPr>
                    <a:stCxn id="120" idx="0"/>
                    <a:endCxn id="117" idx="0"/>
                  </p:cNvCxnSpPr>
                  <p:nvPr/>
                </p:nvCxnSpPr>
                <p:spPr>
                  <a:xfrm rot="16200000" flipV="1">
                    <a:off x="2616939" y="970370"/>
                    <a:ext cx="12700" cy="2449680"/>
                  </a:xfrm>
                  <a:prstGeom prst="curvedConnector3">
                    <a:avLst>
                      <a:gd name="adj1" fmla="val 3221055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연결선: 구부러짐 121">
                    <a:extLst>
                      <a:ext uri="{FF2B5EF4-FFF2-40B4-BE49-F238E27FC236}">
                        <a16:creationId xmlns:a16="http://schemas.microsoft.com/office/drawing/2014/main" id="{37F38406-B714-45D0-A941-90902945A69B}"/>
                      </a:ext>
                    </a:extLst>
                  </p:cNvPr>
                  <p:cNvCxnSpPr>
                    <a:cxnSpLocks/>
                    <a:stCxn id="120" idx="0"/>
                    <a:endCxn id="118" idx="0"/>
                  </p:cNvCxnSpPr>
                  <p:nvPr/>
                </p:nvCxnSpPr>
                <p:spPr>
                  <a:xfrm rot="16200000" flipV="1">
                    <a:off x="3025219" y="1378650"/>
                    <a:ext cx="12700" cy="1633120"/>
                  </a:xfrm>
                  <a:prstGeom prst="curvedConnector3">
                    <a:avLst>
                      <a:gd name="adj1" fmla="val 255789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연결선: 구부러짐 122">
                    <a:extLst>
                      <a:ext uri="{FF2B5EF4-FFF2-40B4-BE49-F238E27FC236}">
                        <a16:creationId xmlns:a16="http://schemas.microsoft.com/office/drawing/2014/main" id="{5021C2E7-0BE3-4E3F-AA91-788F9C26D2D3}"/>
                      </a:ext>
                    </a:extLst>
                  </p:cNvPr>
                  <p:cNvCxnSpPr>
                    <a:cxnSpLocks/>
                    <a:stCxn id="120" idx="0"/>
                    <a:endCxn id="119" idx="0"/>
                  </p:cNvCxnSpPr>
                  <p:nvPr/>
                </p:nvCxnSpPr>
                <p:spPr>
                  <a:xfrm rot="16200000" flipV="1">
                    <a:off x="3433499" y="1786930"/>
                    <a:ext cx="12700" cy="816560"/>
                  </a:xfrm>
                  <a:prstGeom prst="curvedConnector3">
                    <a:avLst>
                      <a:gd name="adj1" fmla="val 180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E898DEE5-D410-43A6-8FCC-729BCFE464D5}"/>
                      </a:ext>
                    </a:extLst>
                  </p:cNvPr>
                  <p:cNvSpPr/>
                  <p:nvPr/>
                </p:nvSpPr>
                <p:spPr>
                  <a:xfrm>
                    <a:off x="4391900" y="2195210"/>
                    <a:ext cx="579503" cy="257975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ko-KR" altLang="en-US" sz="800" spc="-7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後공정</a:t>
                    </a:r>
                  </a:p>
                </p:txBody>
              </p:sp>
            </p:grpSp>
            <p:cxnSp>
              <p:nvCxnSpPr>
                <p:cNvPr id="112" name="직선 연결선 111">
                  <a:extLst>
                    <a:ext uri="{FF2B5EF4-FFF2-40B4-BE49-F238E27FC236}">
                      <a16:creationId xmlns:a16="http://schemas.microsoft.com/office/drawing/2014/main" id="{B6D8480C-5A9F-4EE2-B9C0-4787B013B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3840" y="2068069"/>
                  <a:ext cx="0" cy="7221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3" name="화살표: 왼쪽 112">
                  <a:extLst>
                    <a:ext uri="{FF2B5EF4-FFF2-40B4-BE49-F238E27FC236}">
                      <a16:creationId xmlns:a16="http://schemas.microsoft.com/office/drawing/2014/main" id="{AB3116DC-552B-4406-B0FC-D4073A5CC4D4}"/>
                    </a:ext>
                  </a:extLst>
                </p:cNvPr>
                <p:cNvSpPr/>
                <p:nvPr/>
              </p:nvSpPr>
              <p:spPr>
                <a:xfrm>
                  <a:off x="1506189" y="2464028"/>
                  <a:ext cx="3147650" cy="140801"/>
                </a:xfrm>
                <a:prstGeom prst="leftArrow">
                  <a:avLst>
                    <a:gd name="adj1" fmla="val 32657"/>
                    <a:gd name="adj2" fmla="val 50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사각형: 둥근 위쪽 모서리 113">
                  <a:extLst>
                    <a:ext uri="{FF2B5EF4-FFF2-40B4-BE49-F238E27FC236}">
                      <a16:creationId xmlns:a16="http://schemas.microsoft.com/office/drawing/2014/main" id="{B3B92265-5CC9-482C-BCFD-5744ACECFD8A}"/>
                    </a:ext>
                  </a:extLst>
                </p:cNvPr>
                <p:cNvSpPr/>
                <p:nvPr/>
              </p:nvSpPr>
              <p:spPr>
                <a:xfrm>
                  <a:off x="1922775" y="2547200"/>
                  <a:ext cx="2314479" cy="25940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금번 분석범위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사각형: 둥근 위쪽 모서리 114">
                  <a:extLst>
                    <a:ext uri="{FF2B5EF4-FFF2-40B4-BE49-F238E27FC236}">
                      <a16:creationId xmlns:a16="http://schemas.microsoft.com/office/drawing/2014/main" id="{51D47517-3516-4DE5-9E53-962F34EDFCBD}"/>
                    </a:ext>
                  </a:extLst>
                </p:cNvPr>
                <p:cNvSpPr/>
                <p:nvPr/>
              </p:nvSpPr>
              <p:spPr>
                <a:xfrm>
                  <a:off x="4608428" y="2547200"/>
                  <a:ext cx="1079723" cy="259408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000" dirty="0">
                      <a:solidFill>
                        <a:schemeClr val="tx1"/>
                      </a:solidFill>
                    </a:rPr>
                    <a:t>분석 제외</a:t>
                  </a:r>
                  <a:endParaRPr lang="en-US" altLang="ko-KR" sz="10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0" name="사각형: 둥근 위쪽 모서리 109">
                <a:extLst>
                  <a:ext uri="{FF2B5EF4-FFF2-40B4-BE49-F238E27FC236}">
                    <a16:creationId xmlns:a16="http://schemas.microsoft.com/office/drawing/2014/main" id="{18094729-0264-4B83-9986-B179E06439D8}"/>
                  </a:ext>
                </a:extLst>
              </p:cNvPr>
              <p:cNvSpPr/>
              <p:nvPr/>
            </p:nvSpPr>
            <p:spPr>
              <a:xfrm>
                <a:off x="4653840" y="2130343"/>
                <a:ext cx="1098530" cy="72927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F2F2F2">
                  <a:alpha val="50196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ED5CBB8-39B0-4C3A-BE35-FD5BD115EA74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80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D18D2336-9B7F-423C-89FE-E41C8104A1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7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-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EAD03CA-05BF-4970-9893-024529955C79}"/>
              </a:ext>
            </a:extLst>
          </p:cNvPr>
          <p:cNvGrpSpPr/>
          <p:nvPr userDrawn="1"/>
        </p:nvGrpSpPr>
        <p:grpSpPr>
          <a:xfrm>
            <a:off x="1977300" y="1049939"/>
            <a:ext cx="7476262" cy="4758123"/>
            <a:chOff x="1977300" y="213514"/>
            <a:chExt cx="7476262" cy="69736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791D988-8B35-49EA-A306-3D3E07EB5892}"/>
                </a:ext>
              </a:extLst>
            </p:cNvPr>
            <p:cNvSpPr/>
            <p:nvPr userDrawn="1"/>
          </p:nvSpPr>
          <p:spPr>
            <a:xfrm>
              <a:off x="2011650" y="213514"/>
              <a:ext cx="7441912" cy="69736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6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7</a:t>
              </a:r>
            </a:p>
            <a:p>
              <a:pPr marL="342900" indent="-3429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1800" b="0" dirty="0">
                  <a:solidFill>
                    <a:schemeClr val="tx1"/>
                  </a:solidFill>
                  <a:latin typeface="+mj-ea"/>
                  <a:ea typeface="+mj-ea"/>
                </a:rPr>
                <a:t>목차</a:t>
              </a:r>
              <a:r>
                <a:rPr lang="en-US" altLang="ko-KR" sz="1800" b="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ko-KR" altLang="en-US" sz="18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74B984-3049-42FF-B1C6-25B15353FE20}"/>
                </a:ext>
              </a:extLst>
            </p:cNvPr>
            <p:cNvSpPr/>
            <p:nvPr userDrawn="1"/>
          </p:nvSpPr>
          <p:spPr>
            <a:xfrm>
              <a:off x="1977300" y="530496"/>
              <a:ext cx="34350" cy="633965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F46111-F5C0-4AF3-8DF6-B5600392F953}"/>
              </a:ext>
            </a:extLst>
          </p:cNvPr>
          <p:cNvSpPr/>
          <p:nvPr userDrawn="1"/>
        </p:nvSpPr>
        <p:spPr>
          <a:xfrm>
            <a:off x="200025" y="510228"/>
            <a:ext cx="9502104" cy="343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A002C"/>
              </a:gs>
              <a:gs pos="33000">
                <a:srgbClr val="FF7A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C1AEBF7-96D2-44F8-924C-E26596B910C3}"/>
              </a:ext>
            </a:extLst>
          </p:cNvPr>
          <p:cNvGrpSpPr/>
          <p:nvPr userDrawn="1"/>
        </p:nvGrpSpPr>
        <p:grpSpPr>
          <a:xfrm>
            <a:off x="200022" y="6347279"/>
            <a:ext cx="9502105" cy="321807"/>
            <a:chOff x="200022" y="6347279"/>
            <a:chExt cx="9502105" cy="321807"/>
          </a:xfrm>
        </p:grpSpPr>
        <p:pic>
          <p:nvPicPr>
            <p:cNvPr id="11" name="Picture 2" descr="sk 주식회사 c&amp;c 벡터에 대한 이미지 검색결과">
              <a:extLst>
                <a:ext uri="{FF2B5EF4-FFF2-40B4-BE49-F238E27FC236}">
                  <a16:creationId xmlns:a16="http://schemas.microsoft.com/office/drawing/2014/main" id="{72560F08-A94F-474C-8A10-1522C664F0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1646" y="6358159"/>
              <a:ext cx="630481" cy="310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50AC991-5D58-46DD-8500-9A9D8DEB5177}"/>
                </a:ext>
              </a:extLst>
            </p:cNvPr>
            <p:cNvSpPr/>
            <p:nvPr userDrawn="1"/>
          </p:nvSpPr>
          <p:spPr>
            <a:xfrm>
              <a:off x="200022" y="6347279"/>
              <a:ext cx="8845215" cy="2580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A002C"/>
                </a:gs>
                <a:gs pos="33000">
                  <a:srgbClr val="FF7A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b="1"/>
            </a:p>
          </p:txBody>
        </p:sp>
      </p:grpSp>
      <p:sp>
        <p:nvSpPr>
          <p:cNvPr id="13" name="제목 2">
            <a:extLst>
              <a:ext uri="{FF2B5EF4-FFF2-40B4-BE49-F238E27FC236}">
                <a16:creationId xmlns:a16="http://schemas.microsoft.com/office/drawing/2014/main" id="{BCCDF765-5316-414C-A947-780D9059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15888"/>
            <a:ext cx="9505950" cy="35718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ko-KR" altLang="en-US" sz="2000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32795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20D2085-8A4B-47F9-9BA5-AFAE8BDF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F5E13-932F-4937-98AE-C91038ADACBD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생산성과 품질을 모두 고려한 최적의 공정운영조건 가이드 제공</a:t>
            </a:r>
            <a:endParaRPr lang="en-US" sz="18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8B084A-576F-4653-B23E-9236174A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pPr marL="269875" marR="0" lvl="1" indent="-269875" algn="l" defTabSz="914400" rtl="0" eaLnBrk="1" fontAlgn="auto" latinLnBrk="1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000" kern="1200" dirty="0">
                <a:solidFill>
                  <a:prstClr val="black"/>
                </a:solidFill>
                <a:latin typeface="+mj-ea"/>
                <a:ea typeface="+mj-ea"/>
              </a:rPr>
              <a:t>배경 및 목적</a:t>
            </a:r>
            <a:endParaRPr lang="en-US" altLang="ko-KR" sz="2000" kern="12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FB9E1B-21B7-4F34-ACFA-58F3663AE9EF}"/>
              </a:ext>
            </a:extLst>
          </p:cNvPr>
          <p:cNvGrpSpPr/>
          <p:nvPr userDrawn="1"/>
        </p:nvGrpSpPr>
        <p:grpSpPr>
          <a:xfrm>
            <a:off x="468313" y="1268831"/>
            <a:ext cx="4217396" cy="359944"/>
            <a:chOff x="468313" y="1953565"/>
            <a:chExt cx="4422775" cy="359944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70F06AB-2AD5-4B09-A6D7-991AFF447760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7C3C38-5B75-4EF4-8522-E4000593AAB0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사업방향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1340CFA-1B05-47F0-BC7F-7A8CA508EA2A}"/>
              </a:ext>
            </a:extLst>
          </p:cNvPr>
          <p:cNvGrpSpPr/>
          <p:nvPr userDrawn="1"/>
        </p:nvGrpSpPr>
        <p:grpSpPr>
          <a:xfrm>
            <a:off x="5240033" y="1268831"/>
            <a:ext cx="4213531" cy="359944"/>
            <a:chOff x="468313" y="1953565"/>
            <a:chExt cx="4422775" cy="35994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394BC43-BBE0-4E86-9B0D-01806E1AF8AC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F6D079-7090-4CE4-8A0B-4A0C5174DC9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 dirty="0">
                  <a:solidFill>
                    <a:schemeClr val="tx1"/>
                  </a:solidFill>
                  <a:latin typeface="+mj-ea"/>
                  <a:ea typeface="+mj-ea"/>
                </a:rPr>
                <a:t>세부과제</a:t>
              </a:r>
            </a:p>
          </p:txBody>
        </p:sp>
      </p:grp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951CE67E-56D0-4A26-B73E-76E223A357E6}"/>
              </a:ext>
            </a:extLst>
          </p:cNvPr>
          <p:cNvSpPr/>
          <p:nvPr userDrawn="1"/>
        </p:nvSpPr>
        <p:spPr>
          <a:xfrm rot="5400000">
            <a:off x="3494413" y="3745201"/>
            <a:ext cx="2933048" cy="457971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F37A10-2AF9-44BC-B8EB-14961677555B}"/>
              </a:ext>
            </a:extLst>
          </p:cNvPr>
          <p:cNvGrpSpPr/>
          <p:nvPr userDrawn="1"/>
        </p:nvGrpSpPr>
        <p:grpSpPr>
          <a:xfrm>
            <a:off x="6132188" y="5338749"/>
            <a:ext cx="2413205" cy="867876"/>
            <a:chOff x="6140193" y="4926928"/>
            <a:chExt cx="2413205" cy="117909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97EB262-EFCC-4EA2-AF1B-A362265A9734}"/>
                </a:ext>
              </a:extLst>
            </p:cNvPr>
            <p:cNvSpPr/>
            <p:nvPr/>
          </p:nvSpPr>
          <p:spPr>
            <a:xfrm>
              <a:off x="6140193" y="4926928"/>
              <a:ext cx="2413205" cy="117909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D9265C3-D34C-4F9E-9122-895CE5564772}"/>
                </a:ext>
              </a:extLst>
            </p:cNvPr>
            <p:cNvSpPr/>
            <p:nvPr/>
          </p:nvSpPr>
          <p:spPr>
            <a:xfrm>
              <a:off x="6696618" y="5205143"/>
              <a:ext cx="1300356" cy="710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+mj-ea"/>
                  <a:ea typeface="+mj-ea"/>
                </a:rPr>
                <a:t>최적 운영 조건</a:t>
              </a:r>
              <a:endParaRPr lang="en-US" altLang="ko-KR" sz="14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Guide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9AF4B50-DB5A-4904-BEE0-9F03D519A046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3AE48A2-B972-436A-9C8D-E420EB96E228}"/>
              </a:ext>
            </a:extLst>
          </p:cNvPr>
          <p:cNvGrpSpPr/>
          <p:nvPr userDrawn="1"/>
        </p:nvGrpSpPr>
        <p:grpSpPr>
          <a:xfrm>
            <a:off x="5401151" y="1871684"/>
            <a:ext cx="3875279" cy="853541"/>
            <a:chOff x="5401151" y="1851244"/>
            <a:chExt cx="3875279" cy="853541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B349B9D5-364A-4584-A081-0DCC96851C0A}"/>
                </a:ext>
              </a:extLst>
            </p:cNvPr>
            <p:cNvSpPr/>
            <p:nvPr/>
          </p:nvSpPr>
          <p:spPr>
            <a:xfrm>
              <a:off x="5401151" y="1851244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As-Is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 시스템 개선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52D2AD-9996-4C2A-9496-8EF26B05EF89}"/>
                </a:ext>
              </a:extLst>
            </p:cNvPr>
            <p:cNvSpPr/>
            <p:nvPr/>
          </p:nvSpPr>
          <p:spPr>
            <a:xfrm>
              <a:off x="5539165" y="213704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Dashboard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및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Alarm Report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효용성 증대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사용자 관리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Point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최소화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F9F740-0004-4602-820E-D07569B1D220}"/>
              </a:ext>
            </a:extLst>
          </p:cNvPr>
          <p:cNvGrpSpPr/>
          <p:nvPr userDrawn="1"/>
        </p:nvGrpSpPr>
        <p:grpSpPr>
          <a:xfrm>
            <a:off x="5401151" y="2862336"/>
            <a:ext cx="3875279" cy="851607"/>
            <a:chOff x="5401151" y="2872488"/>
            <a:chExt cx="3875279" cy="851607"/>
          </a:xfrm>
        </p:grpSpPr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FEEEDCA1-B9B4-4A3F-9378-5827925718AD}"/>
                </a:ext>
              </a:extLst>
            </p:cNvPr>
            <p:cNvSpPr/>
            <p:nvPr/>
          </p:nvSpPr>
          <p:spPr>
            <a:xfrm>
              <a:off x="5401151" y="2872488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MCC 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적용 장비 확대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E37E57-6626-411C-A92B-6B8186D57342}"/>
                </a:ext>
              </a:extLst>
            </p:cNvPr>
            <p:cNvSpPr/>
            <p:nvPr/>
          </p:nvSpPr>
          <p:spPr>
            <a:xfrm>
              <a:off x="5539165" y="3156357"/>
              <a:ext cx="3569860" cy="56773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Batch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장비 분석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장비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Log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표준화 및 시각화 대상 확대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CA33503-66EE-4668-B4FA-618982C7C681}"/>
              </a:ext>
            </a:extLst>
          </p:cNvPr>
          <p:cNvGrpSpPr/>
          <p:nvPr userDrawn="1"/>
        </p:nvGrpSpPr>
        <p:grpSpPr>
          <a:xfrm>
            <a:off x="5401151" y="3851053"/>
            <a:ext cx="3875279" cy="1076969"/>
            <a:chOff x="5401151" y="3897081"/>
            <a:chExt cx="3875279" cy="1076969"/>
          </a:xfrm>
        </p:grpSpPr>
        <p:sp>
          <p:nvSpPr>
            <p:cNvPr id="24" name="사각형: 둥근 위쪽 모서리 23">
              <a:extLst>
                <a:ext uri="{FF2B5EF4-FFF2-40B4-BE49-F238E27FC236}">
                  <a16:creationId xmlns:a16="http://schemas.microsoft.com/office/drawing/2014/main" id="{528F62F7-4BF1-4CCF-9712-1845D9321845}"/>
                </a:ext>
              </a:extLst>
            </p:cNvPr>
            <p:cNvSpPr/>
            <p:nvPr/>
          </p:nvSpPr>
          <p:spPr>
            <a:xfrm>
              <a:off x="5401151" y="3897081"/>
              <a:ext cx="3875279" cy="28580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생산성</a:t>
              </a:r>
              <a:r>
                <a:rPr lang="en-US" altLang="ko-KR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-</a:t>
              </a:r>
              <a:r>
                <a:rPr lang="ko-KR" altLang="en-US" sz="1400" spc="-70" dirty="0">
                  <a:solidFill>
                    <a:schemeClr val="tx1"/>
                  </a:solidFill>
                  <a:latin typeface="+mj-ea"/>
                  <a:ea typeface="+mj-ea"/>
                </a:rPr>
                <a:t>품질 연계 분석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D61AFB-95F1-461F-A9BB-1B521A0412C7}"/>
                </a:ext>
              </a:extLst>
            </p:cNvPr>
            <p:cNvSpPr/>
            <p:nvPr/>
          </p:nvSpPr>
          <p:spPr>
            <a:xfrm>
              <a:off x="5539165" y="4182884"/>
              <a:ext cx="3569860" cy="79116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품질 유의차 발생 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Module </a:t>
              </a: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자동 탐색</a:t>
              </a:r>
              <a:endParaRPr lang="en-US" altLang="ko-KR" sz="1200" dirty="0">
                <a:solidFill>
                  <a:srgbClr val="C00000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Module</a:t>
              </a: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별 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PT Golden Tunnel </a:t>
              </a: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분석</a:t>
              </a:r>
              <a:endParaRPr lang="en-US" altLang="ko-KR" sz="1200" dirty="0">
                <a:solidFill>
                  <a:srgbClr val="C00000"/>
                </a:solidFill>
                <a:latin typeface="+mn-ea"/>
              </a:endParaRPr>
            </a:p>
            <a:p>
              <a:pPr marL="176213" indent="-176213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생산성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-</a:t>
              </a:r>
              <a:r>
                <a:rPr lang="ko-KR" altLang="en-US" sz="1200" dirty="0">
                  <a:solidFill>
                    <a:srgbClr val="C00000"/>
                  </a:solidFill>
                  <a:latin typeface="+mn-ea"/>
                </a:rPr>
                <a:t>품질 관계모형 </a:t>
              </a:r>
              <a:r>
                <a:rPr lang="en-US" altLang="ko-KR" sz="1200" dirty="0">
                  <a:solidFill>
                    <a:srgbClr val="C00000"/>
                  </a:solidFill>
                  <a:latin typeface="+mn-ea"/>
                </a:rPr>
                <a:t>Simulation</a:t>
              </a:r>
              <a:endParaRPr lang="ko-KR" altLang="en-US" sz="1200" dirty="0">
                <a:solidFill>
                  <a:srgbClr val="C00000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10A51A-8E5B-4706-BABA-362CBB8E3C40}"/>
              </a:ext>
            </a:extLst>
          </p:cNvPr>
          <p:cNvGrpSpPr/>
          <p:nvPr userDrawn="1"/>
        </p:nvGrpSpPr>
        <p:grpSpPr>
          <a:xfrm>
            <a:off x="662100" y="1900702"/>
            <a:ext cx="3854085" cy="2558545"/>
            <a:chOff x="662100" y="2022566"/>
            <a:chExt cx="3854085" cy="2636169"/>
          </a:xfrm>
        </p:grpSpPr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C85B9383-DA89-4D5A-877E-972AC365B83B}"/>
                </a:ext>
              </a:extLst>
            </p:cNvPr>
            <p:cNvSpPr/>
            <p:nvPr/>
          </p:nvSpPr>
          <p:spPr>
            <a:xfrm>
              <a:off x="1192443" y="2228565"/>
              <a:ext cx="3087648" cy="1956050"/>
            </a:xfrm>
            <a:prstGeom prst="can">
              <a:avLst>
                <a:gd name="adj" fmla="val 8542"/>
              </a:avLst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/>
            </a:p>
          </p:txBody>
        </p:sp>
        <p:sp>
          <p:nvSpPr>
            <p:cNvPr id="28" name="원통형 27">
              <a:extLst>
                <a:ext uri="{FF2B5EF4-FFF2-40B4-BE49-F238E27FC236}">
                  <a16:creationId xmlns:a16="http://schemas.microsoft.com/office/drawing/2014/main" id="{67771A82-2C62-4C01-8060-DB1698D8904A}"/>
                </a:ext>
              </a:extLst>
            </p:cNvPr>
            <p:cNvSpPr/>
            <p:nvPr/>
          </p:nvSpPr>
          <p:spPr>
            <a:xfrm>
              <a:off x="1192445" y="3616861"/>
              <a:ext cx="3087648" cy="566049"/>
            </a:xfrm>
            <a:prstGeom prst="can">
              <a:avLst>
                <a:gd name="adj" fmla="val 27228"/>
              </a:avLst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통형 28">
              <a:extLst>
                <a:ext uri="{FF2B5EF4-FFF2-40B4-BE49-F238E27FC236}">
                  <a16:creationId xmlns:a16="http://schemas.microsoft.com/office/drawing/2014/main" id="{84F899E2-9D94-46DE-9B64-E0F3B0887465}"/>
                </a:ext>
              </a:extLst>
            </p:cNvPr>
            <p:cNvSpPr/>
            <p:nvPr/>
          </p:nvSpPr>
          <p:spPr>
            <a:xfrm>
              <a:off x="1192445" y="2231721"/>
              <a:ext cx="1183174" cy="1952895"/>
            </a:xfrm>
            <a:prstGeom prst="can">
              <a:avLst>
                <a:gd name="adj" fmla="val 11771"/>
              </a:avLst>
            </a:prstGeom>
            <a:solidFill>
              <a:srgbClr val="4472C4">
                <a:alpha val="20000"/>
              </a:srgb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원통형 29">
              <a:extLst>
                <a:ext uri="{FF2B5EF4-FFF2-40B4-BE49-F238E27FC236}">
                  <a16:creationId xmlns:a16="http://schemas.microsoft.com/office/drawing/2014/main" id="{B4DBD7FB-F11F-4573-8F14-252B9830BD8A}"/>
                </a:ext>
              </a:extLst>
            </p:cNvPr>
            <p:cNvSpPr/>
            <p:nvPr/>
          </p:nvSpPr>
          <p:spPr>
            <a:xfrm>
              <a:off x="1192444" y="3621630"/>
              <a:ext cx="1183175" cy="566049"/>
            </a:xfrm>
            <a:prstGeom prst="can">
              <a:avLst>
                <a:gd name="adj" fmla="val 26114"/>
              </a:avLst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20143D6C-6FE4-480D-9141-C264AFD6A65F}"/>
                </a:ext>
              </a:extLst>
            </p:cNvPr>
            <p:cNvSpPr/>
            <p:nvPr/>
          </p:nvSpPr>
          <p:spPr>
            <a:xfrm>
              <a:off x="1345390" y="3827403"/>
              <a:ext cx="850230" cy="27849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As-Is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318093AE-BF2E-4EFD-90A7-E15F3B0E243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500" y="4365208"/>
              <a:ext cx="35076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1C990DC-1208-4E77-9A98-1FA0EAFE203B}"/>
                </a:ext>
              </a:extLst>
            </p:cNvPr>
            <p:cNvSpPr/>
            <p:nvPr/>
          </p:nvSpPr>
          <p:spPr>
            <a:xfrm>
              <a:off x="2021389" y="4390605"/>
              <a:ext cx="1429756" cy="2681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적용 장비 확대</a:t>
              </a:r>
              <a:endParaRPr lang="ko-KR" altLang="en-US" sz="12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19CC698-A605-4200-9D5A-33417A3D9DB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500" y="2022566"/>
              <a:ext cx="0" cy="234264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B541E99-8D99-4E66-B8D6-84A475890604}"/>
                </a:ext>
              </a:extLst>
            </p:cNvPr>
            <p:cNvSpPr/>
            <p:nvPr/>
          </p:nvSpPr>
          <p:spPr>
            <a:xfrm>
              <a:off x="662100" y="2565450"/>
              <a:ext cx="304574" cy="1417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1200" i="0" dirty="0">
                  <a:solidFill>
                    <a:schemeClr val="tx1"/>
                  </a:solidFill>
                  <a:latin typeface="+mj-ea"/>
                  <a:ea typeface="+mj-ea"/>
                </a:rPr>
                <a:t>분석  대상  확장</a:t>
              </a:r>
              <a:endParaRPr lang="en-US" altLang="ko-KR" sz="12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사각형: 둥근 위쪽 모서리 35">
              <a:extLst>
                <a:ext uri="{FF2B5EF4-FFF2-40B4-BE49-F238E27FC236}">
                  <a16:creationId xmlns:a16="http://schemas.microsoft.com/office/drawing/2014/main" id="{F37757CC-F820-4D22-BA14-B6E310B50C1E}"/>
                </a:ext>
              </a:extLst>
            </p:cNvPr>
            <p:cNvSpPr/>
            <p:nvPr/>
          </p:nvSpPr>
          <p:spPr>
            <a:xfrm>
              <a:off x="1828801" y="2531211"/>
              <a:ext cx="2252106" cy="117183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To-Be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91A76A7-1D23-44A4-9B8D-C644DEA2DDF9}"/>
              </a:ext>
            </a:extLst>
          </p:cNvPr>
          <p:cNvGrpSpPr/>
          <p:nvPr userDrawn="1"/>
        </p:nvGrpSpPr>
        <p:grpSpPr>
          <a:xfrm>
            <a:off x="468311" y="4785802"/>
            <a:ext cx="4229731" cy="1291488"/>
            <a:chOff x="468311" y="1298263"/>
            <a:chExt cx="8610877" cy="1281496"/>
          </a:xfrm>
        </p:grpSpPr>
        <p:sp>
          <p:nvSpPr>
            <p:cNvPr id="38" name="사각형: 둥근 위쪽 모서리 37">
              <a:extLst>
                <a:ext uri="{FF2B5EF4-FFF2-40B4-BE49-F238E27FC236}">
                  <a16:creationId xmlns:a16="http://schemas.microsoft.com/office/drawing/2014/main" id="{70D362EF-44F4-43F2-921E-CBDC9AFC7AC9}"/>
                </a:ext>
              </a:extLst>
            </p:cNvPr>
            <p:cNvSpPr/>
            <p:nvPr/>
          </p:nvSpPr>
          <p:spPr>
            <a:xfrm>
              <a:off x="2609575" y="1298264"/>
              <a:ext cx="2555506" cy="284281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j-ea"/>
                  <a:ea typeface="+mj-ea"/>
                </a:rPr>
                <a:t>As-Is</a:t>
              </a:r>
              <a:endParaRPr lang="ko-KR" altLang="en-US" sz="14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E851C09A-068B-423E-90A4-A229C2C5A6F0}"/>
                </a:ext>
              </a:extLst>
            </p:cNvPr>
            <p:cNvSpPr/>
            <p:nvPr/>
          </p:nvSpPr>
          <p:spPr>
            <a:xfrm>
              <a:off x="5725394" y="1298263"/>
              <a:ext cx="3290887" cy="284281"/>
            </a:xfrm>
            <a:prstGeom prst="round2SameRect">
              <a:avLst>
                <a:gd name="adj1" fmla="val 23014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+mj-ea"/>
                  <a:ea typeface="+mj-ea"/>
                </a:rPr>
                <a:t>To-Be</a:t>
              </a:r>
              <a:endParaRPr lang="ko-KR" altLang="en-US" sz="1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7EA1128-5FE2-4217-81AE-561BB73CE616}"/>
                </a:ext>
              </a:extLst>
            </p:cNvPr>
            <p:cNvGrpSpPr/>
            <p:nvPr/>
          </p:nvGrpSpPr>
          <p:grpSpPr>
            <a:xfrm>
              <a:off x="468311" y="1702304"/>
              <a:ext cx="8610877" cy="285803"/>
              <a:chOff x="468311" y="1968778"/>
              <a:chExt cx="8610877" cy="285803"/>
            </a:xfrm>
          </p:grpSpPr>
          <p:sp>
            <p:nvSpPr>
              <p:cNvPr id="46" name="사각형: 둥근 위쪽 모서리 45">
                <a:extLst>
                  <a:ext uri="{FF2B5EF4-FFF2-40B4-BE49-F238E27FC236}">
                    <a16:creationId xmlns:a16="http://schemas.microsoft.com/office/drawing/2014/main" id="{51C6C634-75C2-42C9-8343-2D80946E974A}"/>
                  </a:ext>
                </a:extLst>
              </p:cNvPr>
              <p:cNvSpPr/>
              <p:nvPr/>
            </p:nvSpPr>
            <p:spPr>
              <a:xfrm>
                <a:off x="468311" y="1968778"/>
                <a:ext cx="1848364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적용장비</a:t>
                </a:r>
              </a:p>
            </p:txBody>
          </p:sp>
          <p:sp>
            <p:nvSpPr>
              <p:cNvPr id="47" name="사각형: 둥근 위쪽 모서리 46">
                <a:extLst>
                  <a:ext uri="{FF2B5EF4-FFF2-40B4-BE49-F238E27FC236}">
                    <a16:creationId xmlns:a16="http://schemas.microsoft.com/office/drawing/2014/main" id="{91DE7FDF-F59E-4536-BE07-11D1B8BCFCEE}"/>
                  </a:ext>
                </a:extLst>
              </p:cNvPr>
              <p:cNvSpPr/>
              <p:nvPr/>
            </p:nvSpPr>
            <p:spPr>
              <a:xfrm>
                <a:off x="2471817" y="1968778"/>
                <a:ext cx="3290890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Single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장비만 해당</a:t>
                </a:r>
              </a:p>
            </p:txBody>
          </p:sp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E8E80572-12A2-42A3-825E-18C97A12E525}"/>
                  </a:ext>
                </a:extLst>
              </p:cNvPr>
              <p:cNvSpPr/>
              <p:nvPr/>
            </p:nvSpPr>
            <p:spPr>
              <a:xfrm>
                <a:off x="5546580" y="1968778"/>
                <a:ext cx="3532608" cy="285803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Single + Batch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58D8820-EED1-4AD1-80EA-216770AF774C}"/>
                </a:ext>
              </a:extLst>
            </p:cNvPr>
            <p:cNvGrpSpPr/>
            <p:nvPr/>
          </p:nvGrpSpPr>
          <p:grpSpPr>
            <a:xfrm>
              <a:off x="468311" y="2079613"/>
              <a:ext cx="8369161" cy="500146"/>
              <a:chOff x="468311" y="1968778"/>
              <a:chExt cx="8369161" cy="489049"/>
            </a:xfrm>
          </p:grpSpPr>
          <p:sp>
            <p:nvSpPr>
              <p:cNvPr id="43" name="사각형: 둥근 위쪽 모서리 42">
                <a:extLst>
                  <a:ext uri="{FF2B5EF4-FFF2-40B4-BE49-F238E27FC236}">
                    <a16:creationId xmlns:a16="http://schemas.microsoft.com/office/drawing/2014/main" id="{E6F78FC5-2FCC-42EF-8B87-F9A5678323B0}"/>
                  </a:ext>
                </a:extLst>
              </p:cNvPr>
              <p:cNvSpPr/>
              <p:nvPr/>
            </p:nvSpPr>
            <p:spPr>
              <a:xfrm>
                <a:off x="468311" y="1968778"/>
                <a:ext cx="1848364" cy="489049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  <a:latin typeface="+mj-ea"/>
                    <a:ea typeface="+mj-ea"/>
                  </a:rPr>
                  <a:t>분석대상</a:t>
                </a:r>
              </a:p>
            </p:txBody>
          </p:sp>
          <p:sp>
            <p:nvSpPr>
              <p:cNvPr id="44" name="사각형: 둥근 위쪽 모서리 43">
                <a:extLst>
                  <a:ext uri="{FF2B5EF4-FFF2-40B4-BE49-F238E27FC236}">
                    <a16:creationId xmlns:a16="http://schemas.microsoft.com/office/drawing/2014/main" id="{40346D68-F55D-4D70-A3B7-1AFEAB6FC168}"/>
                  </a:ext>
                </a:extLst>
              </p:cNvPr>
              <p:cNvSpPr/>
              <p:nvPr/>
            </p:nvSpPr>
            <p:spPr>
              <a:xfrm>
                <a:off x="2471817" y="1968778"/>
                <a:ext cx="3290890" cy="47952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장비 생산성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Only</a:t>
                </a:r>
                <a:b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(Process Time)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사각형: 둥근 위쪽 모서리 44">
                <a:extLst>
                  <a:ext uri="{FF2B5EF4-FFF2-40B4-BE49-F238E27FC236}">
                    <a16:creationId xmlns:a16="http://schemas.microsoft.com/office/drawing/2014/main" id="{6EA5C21B-0F75-40AD-B5A0-4001409A65E3}"/>
                  </a:ext>
                </a:extLst>
              </p:cNvPr>
              <p:cNvSpPr/>
              <p:nvPr/>
            </p:nvSpPr>
            <p:spPr>
              <a:xfrm>
                <a:off x="5546584" y="1968778"/>
                <a:ext cx="3290888" cy="489049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171450" indent="-17145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생산성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+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품질</a:t>
                </a:r>
                <a:b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200" dirty="0">
                    <a:solidFill>
                      <a:schemeClr val="tx1"/>
                    </a:solidFill>
                    <a:latin typeface="+mn-ea"/>
                  </a:rPr>
                  <a:t>(Response, PT1H)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23B40366-8C2B-435F-93DC-B97F957565D5}"/>
                </a:ext>
              </a:extLst>
            </p:cNvPr>
            <p:cNvCxnSpPr>
              <a:cxnSpLocks/>
            </p:cNvCxnSpPr>
            <p:nvPr/>
          </p:nvCxnSpPr>
          <p:spPr>
            <a:xfrm>
              <a:off x="2609575" y="2010666"/>
              <a:ext cx="640670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5F2EA385-1AEA-49F7-923B-632CD8660488}"/>
              </a:ext>
            </a:extLst>
          </p:cNvPr>
          <p:cNvSpPr/>
          <p:nvPr userDrawn="1"/>
        </p:nvSpPr>
        <p:spPr>
          <a:xfrm>
            <a:off x="6737157" y="5086623"/>
            <a:ext cx="1203266" cy="382313"/>
          </a:xfrm>
          <a:prstGeom prst="downArrow">
            <a:avLst/>
          </a:prstGeom>
          <a:gradFill>
            <a:gsLst>
              <a:gs pos="6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817955E-8B0A-44D0-99F8-D7C22F5DE096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52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451A8CC5-2BD3-4AD3-8B45-7874CE8ED5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276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24BE579-0B8E-4E93-86E1-E72801E3F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/>
              <a:t>2-3. </a:t>
            </a:r>
            <a:r>
              <a:rPr lang="ko-KR" altLang="en-US" sz="2000" dirty="0"/>
              <a:t>결과 및 시각화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6F323C-73BD-4395-A2BF-106820C26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8567D4F-532F-4D61-9CAE-2946AF61A266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 err="1"/>
              <a:t>공정인접도를</a:t>
            </a:r>
            <a:r>
              <a:rPr lang="ko-KR" altLang="en-US" sz="1400" b="1" dirty="0"/>
              <a:t> 고려한 가중치를 순위에 반영하여 분석결과에 신뢰성을 확보함</a:t>
            </a:r>
            <a:endParaRPr lang="en-US" sz="14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C74760-820B-466A-9992-E9B2C4867C9C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b="1" dirty="0">
                <a:latin typeface="+mn-ea"/>
              </a:rPr>
              <a:t>II. </a:t>
            </a:r>
            <a:r>
              <a:rPr lang="ko-KR" altLang="en-US" sz="1400" b="1" dirty="0">
                <a:latin typeface="+mn-ea"/>
              </a:rPr>
              <a:t>분석 방법론</a:t>
            </a:r>
            <a:endParaRPr 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408833-79D9-4E40-AE64-8F82391D0D69}"/>
              </a:ext>
            </a:extLst>
          </p:cNvPr>
          <p:cNvGrpSpPr/>
          <p:nvPr userDrawn="1"/>
        </p:nvGrpSpPr>
        <p:grpSpPr>
          <a:xfrm>
            <a:off x="468312" y="1268831"/>
            <a:ext cx="6045611" cy="359944"/>
            <a:chOff x="468313" y="1953565"/>
            <a:chExt cx="4422775" cy="35994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A3F6D1D-5856-4A19-BB31-3EA1EFCE8D85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9B4618-A4F9-4794-9356-6B84183C36CB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순위 반영 원리</a:t>
              </a:r>
              <a:endParaRPr lang="ko-KR" altLang="en-US" sz="1200" b="1" i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0F83FF-5447-4876-B392-3978D0416BB7}"/>
              </a:ext>
            </a:extLst>
          </p:cNvPr>
          <p:cNvGrpSpPr/>
          <p:nvPr userDrawn="1"/>
        </p:nvGrpSpPr>
        <p:grpSpPr>
          <a:xfrm>
            <a:off x="6645898" y="1268831"/>
            <a:ext cx="2807666" cy="359944"/>
            <a:chOff x="468313" y="1953565"/>
            <a:chExt cx="4422775" cy="3599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FFEE35D-3E3A-4F8E-8701-584506902960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CDC363E-DA0D-4F15-AAF9-97D90C442360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분석 결과 </a:t>
              </a:r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Output</a:t>
              </a:r>
              <a:endParaRPr lang="ko-KR" altLang="en-US" sz="1200" b="1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D38ECA2-7A48-4788-BCBE-58AF9A941E52}"/>
              </a:ext>
            </a:extLst>
          </p:cNvPr>
          <p:cNvGrpSpPr/>
          <p:nvPr userDrawn="1"/>
        </p:nvGrpSpPr>
        <p:grpSpPr>
          <a:xfrm>
            <a:off x="1601186" y="5335237"/>
            <a:ext cx="4474376" cy="264325"/>
            <a:chOff x="856724" y="2188860"/>
            <a:chExt cx="4474376" cy="264325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7D44A9A0-0852-41CD-80C0-D64B18D7992C}"/>
                </a:ext>
              </a:extLst>
            </p:cNvPr>
            <p:cNvSpPr/>
            <p:nvPr/>
          </p:nvSpPr>
          <p:spPr>
            <a:xfrm>
              <a:off x="856724" y="2217596"/>
              <a:ext cx="4474376" cy="21320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C134E18-F085-4625-8227-E4378DA23428}"/>
                </a:ext>
              </a:extLst>
            </p:cNvPr>
            <p:cNvSpPr/>
            <p:nvPr/>
          </p:nvSpPr>
          <p:spPr>
            <a:xfrm>
              <a:off x="1102347" y="2195210"/>
              <a:ext cx="579503" cy="257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pc="-70" dirty="0">
                  <a:solidFill>
                    <a:schemeClr val="tx1"/>
                  </a:solidFill>
                </a:rPr>
                <a:t>前공정 </a:t>
              </a:r>
              <a:r>
                <a:rPr lang="en-US" altLang="ko-KR" sz="800" spc="-70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altLang="ko-KR" sz="800" spc="-70" dirty="0">
                  <a:solidFill>
                    <a:schemeClr val="tx1"/>
                  </a:solidFill>
                </a:rPr>
                <a:t>(Response)</a:t>
              </a:r>
              <a:endParaRPr lang="ko-KR" altLang="en-US" sz="800" spc="-7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B31E37-D991-48E4-89C1-5AD2B79C0543}"/>
                </a:ext>
              </a:extLst>
            </p:cNvPr>
            <p:cNvSpPr/>
            <p:nvPr/>
          </p:nvSpPr>
          <p:spPr>
            <a:xfrm>
              <a:off x="1918907" y="2195210"/>
              <a:ext cx="579503" cy="257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pc="-70" dirty="0">
                  <a:solidFill>
                    <a:schemeClr val="tx1"/>
                  </a:solidFill>
                </a:rPr>
                <a:t>前공정 </a:t>
              </a:r>
              <a:r>
                <a:rPr lang="en-US" altLang="ko-KR" sz="800" spc="-70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r>
                <a:rPr lang="en-US" altLang="ko-KR" sz="800" spc="-70" dirty="0">
                  <a:solidFill>
                    <a:schemeClr val="tx1"/>
                  </a:solidFill>
                </a:rPr>
                <a:t>(Response)</a:t>
              </a:r>
              <a:endParaRPr lang="ko-KR" altLang="en-US" sz="800" spc="-7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B47021-0878-41B8-A3C8-7FF7B0A63426}"/>
                </a:ext>
              </a:extLst>
            </p:cNvPr>
            <p:cNvSpPr/>
            <p:nvPr/>
          </p:nvSpPr>
          <p:spPr>
            <a:xfrm>
              <a:off x="2735467" y="2195210"/>
              <a:ext cx="579503" cy="2579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pc="-70" dirty="0">
                  <a:solidFill>
                    <a:schemeClr val="tx1"/>
                  </a:solidFill>
                </a:rPr>
                <a:t>前공정 </a:t>
              </a:r>
              <a:r>
                <a:rPr lang="en-US" altLang="ko-KR" sz="800" spc="-70" dirty="0">
                  <a:solidFill>
                    <a:schemeClr val="tx1"/>
                  </a:solidFill>
                </a:rPr>
                <a:t>3</a:t>
              </a:r>
            </a:p>
            <a:p>
              <a:pPr algn="ctr"/>
              <a:r>
                <a:rPr lang="en-US" altLang="ko-KR" sz="800" spc="-70" dirty="0">
                  <a:solidFill>
                    <a:schemeClr val="tx1"/>
                  </a:solidFill>
                </a:rPr>
                <a:t>(Response)</a:t>
              </a:r>
              <a:endParaRPr lang="ko-KR" altLang="en-US" sz="800" spc="-7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F0EE192-5C19-4828-8F7B-8AB45576E083}"/>
                </a:ext>
              </a:extLst>
            </p:cNvPr>
            <p:cNvSpPr/>
            <p:nvPr/>
          </p:nvSpPr>
          <p:spPr>
            <a:xfrm>
              <a:off x="3552027" y="2195210"/>
              <a:ext cx="579503" cy="2579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spc="-100" dirty="0">
                  <a:solidFill>
                    <a:schemeClr val="bg1"/>
                  </a:solidFill>
                </a:rPr>
                <a:t>Target</a:t>
              </a:r>
              <a:r>
                <a:rPr lang="ko-KR" altLang="en-US" sz="800" spc="-100" dirty="0">
                  <a:solidFill>
                    <a:schemeClr val="bg1"/>
                  </a:solidFill>
                </a:rPr>
                <a:t>공정</a:t>
              </a:r>
              <a:endParaRPr lang="en-US" altLang="ko-KR" sz="800" spc="-1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800" spc="-70" dirty="0">
                  <a:solidFill>
                    <a:schemeClr val="bg1"/>
                  </a:solidFill>
                </a:rPr>
                <a:t>(Response)</a:t>
              </a:r>
              <a:endParaRPr lang="ko-KR" altLang="en-US" sz="800" spc="-7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연결선: 구부러짐 18">
              <a:extLst>
                <a:ext uri="{FF2B5EF4-FFF2-40B4-BE49-F238E27FC236}">
                  <a16:creationId xmlns:a16="http://schemas.microsoft.com/office/drawing/2014/main" id="{E7B692D4-20B4-4299-8D0B-2363C5EE88A1}"/>
                </a:ext>
              </a:extLst>
            </p:cNvPr>
            <p:cNvCxnSpPr>
              <a:stCxn id="18" idx="0"/>
              <a:endCxn id="15" idx="0"/>
            </p:cNvCxnSpPr>
            <p:nvPr/>
          </p:nvCxnSpPr>
          <p:spPr>
            <a:xfrm rot="16200000" flipV="1">
              <a:off x="2616939" y="970370"/>
              <a:ext cx="12700" cy="2449680"/>
            </a:xfrm>
            <a:prstGeom prst="curvedConnector3">
              <a:avLst>
                <a:gd name="adj1" fmla="val 227368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07F19870-EEE3-467B-9D53-19939A6018F1}"/>
                </a:ext>
              </a:extLst>
            </p:cNvPr>
            <p:cNvCxnSpPr>
              <a:cxnSpLocks/>
              <a:stCxn id="18" idx="0"/>
              <a:endCxn id="16" idx="0"/>
            </p:cNvCxnSpPr>
            <p:nvPr/>
          </p:nvCxnSpPr>
          <p:spPr>
            <a:xfrm rot="16200000" flipV="1">
              <a:off x="3025219" y="1378650"/>
              <a:ext cx="12700" cy="1633120"/>
            </a:xfrm>
            <a:prstGeom prst="curvedConnector3">
              <a:avLst>
                <a:gd name="adj1" fmla="val 179998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연결선: 구부러짐 20">
              <a:extLst>
                <a:ext uri="{FF2B5EF4-FFF2-40B4-BE49-F238E27FC236}">
                  <a16:creationId xmlns:a16="http://schemas.microsoft.com/office/drawing/2014/main" id="{AA50A26A-C3ED-4150-BDB5-373DE5B1F559}"/>
                </a:ext>
              </a:extLst>
            </p:cNvPr>
            <p:cNvCxnSpPr>
              <a:cxnSpLocks/>
              <a:stCxn id="18" idx="0"/>
              <a:endCxn id="17" idx="0"/>
            </p:cNvCxnSpPr>
            <p:nvPr/>
          </p:nvCxnSpPr>
          <p:spPr>
            <a:xfrm rot="16200000" flipV="1">
              <a:off x="3433499" y="1786930"/>
              <a:ext cx="12700" cy="816560"/>
            </a:xfrm>
            <a:prstGeom prst="curvedConnector3">
              <a:avLst>
                <a:gd name="adj1" fmla="val 127894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DA67D4B-EC35-4A60-8E16-12D9B6C6C520}"/>
                </a:ext>
              </a:extLst>
            </p:cNvPr>
            <p:cNvSpPr/>
            <p:nvPr/>
          </p:nvSpPr>
          <p:spPr>
            <a:xfrm>
              <a:off x="4391900" y="2195210"/>
              <a:ext cx="579503" cy="2579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pc="-70" dirty="0">
                  <a:solidFill>
                    <a:schemeClr val="bg1">
                      <a:lumMod val="50000"/>
                    </a:schemeClr>
                  </a:solidFill>
                </a:rPr>
                <a:t>後공정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1DB8C62-B7FE-4D02-B266-01C8BC9E4788}"/>
              </a:ext>
            </a:extLst>
          </p:cNvPr>
          <p:cNvCxnSpPr>
            <a:cxnSpLocks/>
          </p:cNvCxnSpPr>
          <p:nvPr userDrawn="1"/>
        </p:nvCxnSpPr>
        <p:spPr>
          <a:xfrm>
            <a:off x="5001097" y="5209013"/>
            <a:ext cx="0" cy="9932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FD4BD5BB-DD3C-4AE8-8C16-85EB78782B9E}"/>
              </a:ext>
            </a:extLst>
          </p:cNvPr>
          <p:cNvSpPr/>
          <p:nvPr userDrawn="1"/>
        </p:nvSpPr>
        <p:spPr>
          <a:xfrm>
            <a:off x="917568" y="5627534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dirty="0">
                <a:solidFill>
                  <a:schemeClr val="tx1"/>
                </a:solidFill>
              </a:rPr>
              <a:t>공정순서</a:t>
            </a:r>
            <a:endParaRPr lang="en-US" altLang="ko-KR" sz="8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8C55F330-4030-438C-A3E9-D1064EECBCAC}"/>
              </a:ext>
            </a:extLst>
          </p:cNvPr>
          <p:cNvSpPr/>
          <p:nvPr userDrawn="1"/>
        </p:nvSpPr>
        <p:spPr>
          <a:xfrm>
            <a:off x="4955685" y="5688144"/>
            <a:ext cx="1079723" cy="259408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분석 제외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6D8B6891-8668-43E1-84AE-42F1EE23CDC1}"/>
              </a:ext>
            </a:extLst>
          </p:cNvPr>
          <p:cNvSpPr/>
          <p:nvPr userDrawn="1"/>
        </p:nvSpPr>
        <p:spPr>
          <a:xfrm>
            <a:off x="917568" y="5814750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dirty="0">
                <a:solidFill>
                  <a:schemeClr val="tx1"/>
                </a:solidFill>
              </a:rPr>
              <a:t>표준 </a:t>
            </a:r>
            <a:r>
              <a:rPr lang="en-US" altLang="ko-KR" sz="800" b="1" dirty="0">
                <a:solidFill>
                  <a:schemeClr val="tx1"/>
                </a:solidFill>
              </a:rPr>
              <a:t>Seq.</a:t>
            </a: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41070628-F877-49E0-87FB-0F3A6735DF28}"/>
              </a:ext>
            </a:extLst>
          </p:cNvPr>
          <p:cNvSpPr/>
          <p:nvPr userDrawn="1"/>
        </p:nvSpPr>
        <p:spPr>
          <a:xfrm>
            <a:off x="1729700" y="5627534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433E8126-FE89-4F5E-940C-305E8C272AF8}"/>
              </a:ext>
            </a:extLst>
          </p:cNvPr>
          <p:cNvSpPr/>
          <p:nvPr userDrawn="1"/>
        </p:nvSpPr>
        <p:spPr>
          <a:xfrm>
            <a:off x="1729700" y="5814750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0.22</a:t>
            </a:r>
          </a:p>
        </p:txBody>
      </p:sp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65ED85B3-6D38-49DE-9DC7-2211A08A0359}"/>
              </a:ext>
            </a:extLst>
          </p:cNvPr>
          <p:cNvSpPr/>
          <p:nvPr userDrawn="1"/>
        </p:nvSpPr>
        <p:spPr>
          <a:xfrm>
            <a:off x="2535815" y="5627534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300</a:t>
            </a: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D491DB7A-F282-44BD-BE95-A330BCADE5CC}"/>
              </a:ext>
            </a:extLst>
          </p:cNvPr>
          <p:cNvSpPr/>
          <p:nvPr userDrawn="1"/>
        </p:nvSpPr>
        <p:spPr>
          <a:xfrm>
            <a:off x="2535815" y="5814750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0.67</a:t>
            </a: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597C6E47-D4C6-4BE3-AC47-D7AF1658F619}"/>
              </a:ext>
            </a:extLst>
          </p:cNvPr>
          <p:cNvSpPr/>
          <p:nvPr userDrawn="1"/>
        </p:nvSpPr>
        <p:spPr>
          <a:xfrm>
            <a:off x="3382850" y="5627534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420</a:t>
            </a:r>
          </a:p>
        </p:txBody>
      </p:sp>
      <p:sp>
        <p:nvSpPr>
          <p:cNvPr id="32" name="사각형: 둥근 위쪽 모서리 31">
            <a:extLst>
              <a:ext uri="{FF2B5EF4-FFF2-40B4-BE49-F238E27FC236}">
                <a16:creationId xmlns:a16="http://schemas.microsoft.com/office/drawing/2014/main" id="{5C767BF3-FD7C-49AF-B3AE-6C6175C5B70C}"/>
              </a:ext>
            </a:extLst>
          </p:cNvPr>
          <p:cNvSpPr/>
          <p:nvPr userDrawn="1"/>
        </p:nvSpPr>
        <p:spPr>
          <a:xfrm>
            <a:off x="3382850" y="5814750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0.93</a:t>
            </a:r>
          </a:p>
        </p:txBody>
      </p:sp>
      <p:sp>
        <p:nvSpPr>
          <p:cNvPr id="33" name="사각형: 둥근 위쪽 모서리 32">
            <a:extLst>
              <a:ext uri="{FF2B5EF4-FFF2-40B4-BE49-F238E27FC236}">
                <a16:creationId xmlns:a16="http://schemas.microsoft.com/office/drawing/2014/main" id="{4C5A3912-AB02-4823-A354-83E1EAC8ADD9}"/>
              </a:ext>
            </a:extLst>
          </p:cNvPr>
          <p:cNvSpPr/>
          <p:nvPr userDrawn="1"/>
        </p:nvSpPr>
        <p:spPr>
          <a:xfrm>
            <a:off x="4171657" y="5627534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450</a:t>
            </a: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B5CAF263-1D41-4829-BED2-E4BFF01DAEA1}"/>
              </a:ext>
            </a:extLst>
          </p:cNvPr>
          <p:cNvSpPr/>
          <p:nvPr userDrawn="1"/>
        </p:nvSpPr>
        <p:spPr>
          <a:xfrm>
            <a:off x="4171657" y="5814750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사각형: 둥근 위쪽 모서리 34">
            <a:extLst>
              <a:ext uri="{FF2B5EF4-FFF2-40B4-BE49-F238E27FC236}">
                <a16:creationId xmlns:a16="http://schemas.microsoft.com/office/drawing/2014/main" id="{107FAD54-BCA9-40B0-8A5E-2F72A5624E35}"/>
              </a:ext>
            </a:extLst>
          </p:cNvPr>
          <p:cNvSpPr/>
          <p:nvPr userDrawn="1"/>
        </p:nvSpPr>
        <p:spPr>
          <a:xfrm>
            <a:off x="917568" y="5987862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0488" indent="-90488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800" b="1" dirty="0">
                <a:solidFill>
                  <a:schemeClr val="tx1"/>
                </a:solidFill>
              </a:rPr>
              <a:t>복합 </a:t>
            </a:r>
            <a:r>
              <a:rPr lang="en-US" altLang="ko-KR" sz="800" b="1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36" name="사각형: 둥근 위쪽 모서리 35">
            <a:extLst>
              <a:ext uri="{FF2B5EF4-FFF2-40B4-BE49-F238E27FC236}">
                <a16:creationId xmlns:a16="http://schemas.microsoft.com/office/drawing/2014/main" id="{66D1B113-A209-4290-9E1B-8B7F9CDD5942}"/>
              </a:ext>
            </a:extLst>
          </p:cNvPr>
          <p:cNvSpPr/>
          <p:nvPr userDrawn="1"/>
        </p:nvSpPr>
        <p:spPr>
          <a:xfrm>
            <a:off x="1729700" y="5987862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0.51</a:t>
            </a:r>
          </a:p>
        </p:txBody>
      </p:sp>
      <p:sp>
        <p:nvSpPr>
          <p:cNvPr id="37" name="사각형: 둥근 위쪽 모서리 36">
            <a:extLst>
              <a:ext uri="{FF2B5EF4-FFF2-40B4-BE49-F238E27FC236}">
                <a16:creationId xmlns:a16="http://schemas.microsoft.com/office/drawing/2014/main" id="{65327D17-1538-4C99-A678-83FA942C72CC}"/>
              </a:ext>
            </a:extLst>
          </p:cNvPr>
          <p:cNvSpPr/>
          <p:nvPr userDrawn="1"/>
        </p:nvSpPr>
        <p:spPr>
          <a:xfrm>
            <a:off x="2535815" y="5987862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0.585</a:t>
            </a:r>
          </a:p>
        </p:txBody>
      </p:sp>
      <p:sp>
        <p:nvSpPr>
          <p:cNvPr id="38" name="사각형: 둥근 위쪽 모서리 37">
            <a:extLst>
              <a:ext uri="{FF2B5EF4-FFF2-40B4-BE49-F238E27FC236}">
                <a16:creationId xmlns:a16="http://schemas.microsoft.com/office/drawing/2014/main" id="{C8C5A309-0C67-493F-974B-36411CBF0718}"/>
              </a:ext>
            </a:extLst>
          </p:cNvPr>
          <p:cNvSpPr/>
          <p:nvPr userDrawn="1"/>
        </p:nvSpPr>
        <p:spPr>
          <a:xfrm>
            <a:off x="3382850" y="5987862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rgbClr val="C00000"/>
                </a:solidFill>
              </a:rPr>
              <a:t>0.64</a:t>
            </a:r>
          </a:p>
        </p:txBody>
      </p:sp>
      <p:sp>
        <p:nvSpPr>
          <p:cNvPr id="39" name="사각형: 둥근 위쪽 모서리 38">
            <a:extLst>
              <a:ext uri="{FF2B5EF4-FFF2-40B4-BE49-F238E27FC236}">
                <a16:creationId xmlns:a16="http://schemas.microsoft.com/office/drawing/2014/main" id="{7988DAF2-D6F4-4C44-92CF-74533E59632C}"/>
              </a:ext>
            </a:extLst>
          </p:cNvPr>
          <p:cNvSpPr/>
          <p:nvPr userDrawn="1"/>
        </p:nvSpPr>
        <p:spPr>
          <a:xfrm>
            <a:off x="4171657" y="5987862"/>
            <a:ext cx="806115" cy="21438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5FCEBF33-40BD-44D0-B473-FC461D3090FA}"/>
              </a:ext>
            </a:extLst>
          </p:cNvPr>
          <p:cNvSpPr/>
          <p:nvPr userDrawn="1"/>
        </p:nvSpPr>
        <p:spPr>
          <a:xfrm>
            <a:off x="5018488" y="5209013"/>
            <a:ext cx="1098530" cy="993235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2F2F2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2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28CDA9-9311-4B20-AF50-98021B054073}"/>
              </a:ext>
            </a:extLst>
          </p:cNvPr>
          <p:cNvSpPr/>
          <p:nvPr userDrawn="1"/>
        </p:nvSpPr>
        <p:spPr>
          <a:xfrm>
            <a:off x="3940117" y="4945616"/>
            <a:ext cx="500874" cy="189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- 0.35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1E2A09-EBE4-4103-B9C6-5A4C63B6C262}"/>
              </a:ext>
            </a:extLst>
          </p:cNvPr>
          <p:cNvSpPr/>
          <p:nvPr userDrawn="1"/>
        </p:nvSpPr>
        <p:spPr>
          <a:xfrm>
            <a:off x="3519351" y="4890678"/>
            <a:ext cx="500874" cy="189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0.5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14B5450-0C50-46B4-AB6C-21132553CAA6}"/>
              </a:ext>
            </a:extLst>
          </p:cNvPr>
          <p:cNvSpPr/>
          <p:nvPr userDrawn="1"/>
        </p:nvSpPr>
        <p:spPr>
          <a:xfrm>
            <a:off x="3018477" y="4865515"/>
            <a:ext cx="500874" cy="189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- 0.8</a:t>
            </a:r>
            <a:endParaRPr lang="ko-KR" altLang="en-US" sz="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4" name="사각형: 둥근 위쪽 모서리 43">
            <a:extLst>
              <a:ext uri="{FF2B5EF4-FFF2-40B4-BE49-F238E27FC236}">
                <a16:creationId xmlns:a16="http://schemas.microsoft.com/office/drawing/2014/main" id="{C800BDD7-4D55-4089-803F-E71D5CCA5A3C}"/>
              </a:ext>
            </a:extLst>
          </p:cNvPr>
          <p:cNvSpPr/>
          <p:nvPr userDrawn="1"/>
        </p:nvSpPr>
        <p:spPr>
          <a:xfrm>
            <a:off x="593760" y="2228766"/>
            <a:ext cx="3077588" cy="107133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b="1" dirty="0">
                <a:solidFill>
                  <a:schemeClr val="tx1"/>
                </a:solidFill>
              </a:rPr>
              <a:t>Target </a:t>
            </a:r>
            <a:r>
              <a:rPr lang="ko-KR" altLang="en-US" sz="1050" b="1" dirty="0">
                <a:solidFill>
                  <a:schemeClr val="tx1"/>
                </a:solidFill>
              </a:rPr>
              <a:t>공정</a:t>
            </a:r>
            <a:r>
              <a:rPr lang="ko-KR" altLang="en-US" sz="1050" dirty="0">
                <a:solidFill>
                  <a:schemeClr val="tx1"/>
                </a:solidFill>
              </a:rPr>
              <a:t>을 기준으로 공정순서 표준화</a:t>
            </a:r>
            <a:br>
              <a:rPr lang="en-US" altLang="ko-KR" sz="105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- Wafer-In : 0, Target</a:t>
            </a:r>
            <a:r>
              <a:rPr lang="ko-KR" altLang="en-US" sz="900" dirty="0">
                <a:solidFill>
                  <a:schemeClr val="tx1"/>
                </a:solidFill>
              </a:rPr>
              <a:t>공정</a:t>
            </a:r>
            <a:r>
              <a:rPr lang="en-US" altLang="ko-KR" sz="900" dirty="0">
                <a:solidFill>
                  <a:schemeClr val="tx1"/>
                </a:solidFill>
              </a:rPr>
              <a:t> : 1 (</a:t>
            </a:r>
            <a:r>
              <a:rPr lang="ko-KR" altLang="en-US" sz="900" dirty="0">
                <a:solidFill>
                  <a:schemeClr val="tx1"/>
                </a:solidFill>
              </a:rPr>
              <a:t>상관계수 범위와 동일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br>
              <a:rPr lang="en-US" altLang="ko-KR" sz="900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ko-KR" altLang="en-US" sz="900" b="1" dirty="0">
                <a:solidFill>
                  <a:schemeClr val="tx1"/>
                </a:solidFill>
              </a:rPr>
              <a:t>인접 공정일 수록 가중치 증가</a:t>
            </a:r>
            <a:br>
              <a:rPr lang="en-US" altLang="ko-KR" sz="90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- </a:t>
            </a:r>
            <a:r>
              <a:rPr lang="en-US" altLang="ko-KR" sz="900" b="1" dirty="0">
                <a:solidFill>
                  <a:schemeClr val="tx1"/>
                </a:solidFill>
              </a:rPr>
              <a:t>Target </a:t>
            </a:r>
            <a:r>
              <a:rPr lang="ko-KR" altLang="en-US" sz="900" b="1" dirty="0">
                <a:solidFill>
                  <a:schemeClr val="tx1"/>
                </a:solidFill>
              </a:rPr>
              <a:t>공정 대비 後공정은 분석에서 제외</a:t>
            </a:r>
            <a:endParaRPr lang="en-US" altLang="ko-KR" sz="9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AEC77AC-5D4C-4E3E-B9A3-813315AE7A37}"/>
              </a:ext>
            </a:extLst>
          </p:cNvPr>
          <p:cNvGrpSpPr/>
          <p:nvPr userDrawn="1"/>
        </p:nvGrpSpPr>
        <p:grpSpPr>
          <a:xfrm>
            <a:off x="3631332" y="2263679"/>
            <a:ext cx="2774769" cy="846981"/>
            <a:chOff x="3653789" y="2417996"/>
            <a:chExt cx="2774769" cy="628130"/>
          </a:xfrm>
        </p:grpSpPr>
        <p:sp>
          <p:nvSpPr>
            <p:cNvPr id="46" name="사각형: 둥근 위쪽 모서리 45">
              <a:extLst>
                <a:ext uri="{FF2B5EF4-FFF2-40B4-BE49-F238E27FC236}">
                  <a16:creationId xmlns:a16="http://schemas.microsoft.com/office/drawing/2014/main" id="{9E1F2B11-799D-45B5-8A14-E910379F56F2}"/>
                </a:ext>
              </a:extLst>
            </p:cNvPr>
            <p:cNvSpPr/>
            <p:nvPr/>
          </p:nvSpPr>
          <p:spPr>
            <a:xfrm>
              <a:off x="3653789" y="2417996"/>
              <a:ext cx="2774769" cy="62813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2F2F2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20000"/>
                </a:lnSpc>
              </a:pP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A0C5350-F9BF-42B3-9130-B41FE87609D5}"/>
                    </a:ext>
                  </a:extLst>
                </p:cNvPr>
                <p:cNvSpPr/>
                <p:nvPr/>
              </p:nvSpPr>
              <p:spPr>
                <a:xfrm>
                  <a:off x="3693805" y="2522367"/>
                  <a:ext cx="2675409" cy="377089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200" b="1" i="1" spc="-50" dirty="0" smtClean="0">
                            <a:latin typeface="Cambria Math" panose="02040503050406030204" pitchFamily="18" charset="0"/>
                          </a:rPr>
                          <m:t>표</m:t>
                        </m:r>
                        <m:r>
                          <a:rPr lang="ko-KR" altLang="en-US" sz="1200" b="1" i="1" spc="-50" dirty="0">
                            <a:latin typeface="Cambria Math" panose="02040503050406030204" pitchFamily="18" charset="0"/>
                          </a:rPr>
                          <m:t>준</m:t>
                        </m:r>
                        <m:r>
                          <a:rPr lang="en-US" altLang="ko-KR" sz="1200" b="1" i="0" spc="-5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0" spc="-50" dirty="0" smtClean="0">
                            <a:latin typeface="Cambria Math" panose="02040503050406030204" pitchFamily="18" charset="0"/>
                          </a:rPr>
                          <m:t>𝐒𝐞𝐪</m:t>
                        </m:r>
                        <m:r>
                          <a:rPr lang="en-US" altLang="ko-KR" sz="1200" b="1" i="0" spc="-50" dirty="0" smtClean="0">
                            <a:latin typeface="Cambria Math" panose="02040503050406030204" pitchFamily="18" charset="0"/>
                          </a:rPr>
                          <m:t>. = </m:t>
                        </m:r>
                        <m:f>
                          <m:fPr>
                            <m:ctrlPr>
                              <a:rPr lang="en-US" altLang="ko-KR" sz="1200" b="1" i="1" spc="-5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200" b="1" i="0" spc="-50">
                                <a:latin typeface="Cambria Math" panose="02040503050406030204" pitchFamily="18" charset="0"/>
                              </a:rPr>
                              <m:t>공정별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𝐒𝐞𝐪</m:t>
                            </m:r>
                            <m:r>
                              <a:rPr lang="en-US" altLang="ko-KR" sz="1200" b="1" i="0" spc="-5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𝐍𝐮𝐦𝐛𝐞𝐫</m:t>
                            </m:r>
                          </m:num>
                          <m:den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𝐓𝐚𝐫𝐠𝐞𝐭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ko-KR" altLang="en-US" sz="1200" b="1" i="0" spc="-50">
                                <a:latin typeface="Cambria Math" panose="02040503050406030204" pitchFamily="18" charset="0"/>
                              </a:rPr>
                              <m:t>공정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𝐒𝐞𝐪</m:t>
                            </m:r>
                            <m:r>
                              <a:rPr lang="en-US" altLang="ko-KR" sz="1200" b="1" i="0" spc="-5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1" i="0" spc="-50">
                                <a:latin typeface="Cambria Math" panose="02040503050406030204" pitchFamily="18" charset="0"/>
                              </a:rPr>
                              <m:t>𝐍𝐮𝐦𝐛𝐞𝐫</m:t>
                            </m:r>
                          </m:den>
                        </m:f>
                      </m:oMath>
                    </m:oMathPara>
                  </a14:m>
                  <a:endParaRPr lang="ko-KR" altLang="en-US" sz="1200" b="1" spc="-5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" name="직사각형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805" y="2522367"/>
                  <a:ext cx="2675409" cy="377089"/>
                </a:xfrm>
                <a:prstGeom prst="rect">
                  <a:avLst/>
                </a:prstGeom>
                <a:blipFill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193EF62-2F22-4D6F-BFB6-48BC2AE35B19}"/>
              </a:ext>
            </a:extLst>
          </p:cNvPr>
          <p:cNvGrpSpPr/>
          <p:nvPr userDrawn="1"/>
        </p:nvGrpSpPr>
        <p:grpSpPr>
          <a:xfrm>
            <a:off x="547764" y="1867656"/>
            <a:ext cx="2941051" cy="285803"/>
            <a:chOff x="547764" y="1951877"/>
            <a:chExt cx="2941051" cy="285803"/>
          </a:xfrm>
        </p:grpSpPr>
        <p:sp>
          <p:nvSpPr>
            <p:cNvPr id="49" name="사각형: 둥근 위쪽 모서리 48">
              <a:extLst>
                <a:ext uri="{FF2B5EF4-FFF2-40B4-BE49-F238E27FC236}">
                  <a16:creationId xmlns:a16="http://schemas.microsoft.com/office/drawing/2014/main" id="{F99AB9E4-25BA-480C-8DFD-EDB3FD5D9740}"/>
                </a:ext>
              </a:extLst>
            </p:cNvPr>
            <p:cNvSpPr/>
            <p:nvPr/>
          </p:nvSpPr>
          <p:spPr>
            <a:xfrm>
              <a:off x="547764" y="1951877"/>
              <a:ext cx="2941051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공정 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Sequence</a:t>
              </a:r>
              <a:r>
                <a:rPr lang="ko-KR" altLang="en-US" sz="1050" b="1" dirty="0">
                  <a:solidFill>
                    <a:schemeClr val="tx1"/>
                  </a:solidFill>
                </a:rPr>
                <a:t> 표준화</a:t>
              </a: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060D7EB-E048-4E47-9B60-2A357B17DD9B}"/>
                </a:ext>
              </a:extLst>
            </p:cNvPr>
            <p:cNvSpPr/>
            <p:nvPr/>
          </p:nvSpPr>
          <p:spPr>
            <a:xfrm>
              <a:off x="689719" y="2020745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1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1C62FD-197F-4B04-AFFC-7706140A16EF}"/>
              </a:ext>
            </a:extLst>
          </p:cNvPr>
          <p:cNvGrpSpPr/>
          <p:nvPr userDrawn="1"/>
        </p:nvGrpSpPr>
        <p:grpSpPr>
          <a:xfrm>
            <a:off x="547765" y="3429000"/>
            <a:ext cx="2941050" cy="285803"/>
            <a:chOff x="547765" y="1951877"/>
            <a:chExt cx="2759728" cy="285803"/>
          </a:xfrm>
        </p:grpSpPr>
        <p:sp>
          <p:nvSpPr>
            <p:cNvPr id="52" name="사각형: 둥근 위쪽 모서리 51">
              <a:extLst>
                <a:ext uri="{FF2B5EF4-FFF2-40B4-BE49-F238E27FC236}">
                  <a16:creationId xmlns:a16="http://schemas.microsoft.com/office/drawing/2014/main" id="{F0AC612B-6FA0-421C-BCA4-D20C7F75A2EF}"/>
                </a:ext>
              </a:extLst>
            </p:cNvPr>
            <p:cNvSpPr/>
            <p:nvPr/>
          </p:nvSpPr>
          <p:spPr>
            <a:xfrm>
              <a:off x="547765" y="1951877"/>
              <a:ext cx="2759728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ko-KR" altLang="en-US" sz="1050" b="1" dirty="0">
                  <a:solidFill>
                    <a:schemeClr val="tx1"/>
                  </a:solidFill>
                </a:rPr>
                <a:t>복합 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Score </a:t>
              </a:r>
              <a:r>
                <a:rPr lang="ko-KR" altLang="en-US" sz="1050" b="1" dirty="0">
                  <a:solidFill>
                    <a:schemeClr val="tx1"/>
                  </a:solidFill>
                </a:rPr>
                <a:t>생성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909B17-4C26-4615-933C-B5F24E8A8468}"/>
                </a:ext>
              </a:extLst>
            </p:cNvPr>
            <p:cNvSpPr/>
            <p:nvPr/>
          </p:nvSpPr>
          <p:spPr>
            <a:xfrm>
              <a:off x="689719" y="2020745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B28F860-0DFA-4753-BFD6-1B5F702D2DA8}"/>
              </a:ext>
            </a:extLst>
          </p:cNvPr>
          <p:cNvGrpSpPr/>
          <p:nvPr userDrawn="1"/>
        </p:nvGrpSpPr>
        <p:grpSpPr>
          <a:xfrm>
            <a:off x="842211" y="3902273"/>
            <a:ext cx="5257055" cy="393017"/>
            <a:chOff x="1057666" y="4059291"/>
            <a:chExt cx="5257055" cy="393017"/>
          </a:xfrm>
        </p:grpSpPr>
        <p:sp>
          <p:nvSpPr>
            <p:cNvPr id="55" name="사각형: 둥근 위쪽 모서리 54">
              <a:extLst>
                <a:ext uri="{FF2B5EF4-FFF2-40B4-BE49-F238E27FC236}">
                  <a16:creationId xmlns:a16="http://schemas.microsoft.com/office/drawing/2014/main" id="{04809204-2254-4B2E-B8B8-6E6D33AA7B5F}"/>
                </a:ext>
              </a:extLst>
            </p:cNvPr>
            <p:cNvSpPr/>
            <p:nvPr/>
          </p:nvSpPr>
          <p:spPr>
            <a:xfrm>
              <a:off x="1057666" y="4059291"/>
              <a:ext cx="919371" cy="39301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  <a:alpha val="50196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복합 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Score</a:t>
              </a:r>
            </a:p>
          </p:txBody>
        </p:sp>
        <p:sp>
          <p:nvSpPr>
            <p:cNvPr id="56" name="사각형: 둥근 위쪽 모서리 55">
              <a:extLst>
                <a:ext uri="{FF2B5EF4-FFF2-40B4-BE49-F238E27FC236}">
                  <a16:creationId xmlns:a16="http://schemas.microsoft.com/office/drawing/2014/main" id="{24B420CD-BB2F-43D0-B67F-885CCD5BC4CD}"/>
                </a:ext>
              </a:extLst>
            </p:cNvPr>
            <p:cNvSpPr/>
            <p:nvPr/>
          </p:nvSpPr>
          <p:spPr>
            <a:xfrm>
              <a:off x="2379685" y="4059291"/>
              <a:ext cx="759811" cy="39301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50196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상관계수</a:t>
              </a:r>
              <a:br>
                <a:rPr lang="en-US" altLang="ko-KR" sz="900" b="1" dirty="0">
                  <a:solidFill>
                    <a:schemeClr val="tx1"/>
                  </a:solidFill>
                </a:rPr>
              </a:br>
              <a:r>
                <a:rPr lang="ko-KR" altLang="en-US" sz="900" b="1" dirty="0">
                  <a:solidFill>
                    <a:schemeClr val="tx1"/>
                  </a:solidFill>
                </a:rPr>
                <a:t>절대값</a:t>
              </a:r>
              <a:endParaRPr lang="en-US" altLang="ko-KR" sz="9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사각형: 둥근 위쪽 모서리 56">
                  <a:extLst>
                    <a:ext uri="{FF2B5EF4-FFF2-40B4-BE49-F238E27FC236}">
                      <a16:creationId xmlns:a16="http://schemas.microsoft.com/office/drawing/2014/main" id="{8326953D-781B-4E97-8DA7-052B092EEEF2}"/>
                    </a:ext>
                  </a:extLst>
                </p:cNvPr>
                <p:cNvSpPr/>
                <p:nvPr/>
              </p:nvSpPr>
              <p:spPr>
                <a:xfrm>
                  <a:off x="3428193" y="4059291"/>
                  <a:ext cx="759811" cy="39301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alpha val="50196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tx1"/>
                      </a:solidFill>
                    </a:rPr>
                    <a:t>가중치</a:t>
                  </a:r>
                  <a:endParaRPr lang="en-US" altLang="ko-K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altLang="ko-KR" sz="9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900" b="1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en-US" altLang="ko-KR" sz="900" b="1" dirty="0">
                      <a:solidFill>
                        <a:schemeClr val="tx1"/>
                      </a:solidFill>
                    </a:rPr>
                    <a:t>)</a:t>
                  </a:r>
                  <a:endParaRPr lang="en-US" altLang="ko-KR" sz="900" b="1" i="1" baseline="-25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7" name="사각형: 둥근 위쪽 모서리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8193" y="4059291"/>
                  <a:ext cx="759811" cy="39301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blipFill>
                  <a:blip r:embed="rId3"/>
                  <a:stretch>
                    <a:fillRect b="-1515"/>
                  </a:stretch>
                </a:blip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사각형: 둥근 위쪽 모서리 57">
              <a:extLst>
                <a:ext uri="{FF2B5EF4-FFF2-40B4-BE49-F238E27FC236}">
                  <a16:creationId xmlns:a16="http://schemas.microsoft.com/office/drawing/2014/main" id="{C3F547BF-4BE4-4FD3-83E2-A3B421E4501D}"/>
                </a:ext>
              </a:extLst>
            </p:cNvPr>
            <p:cNvSpPr/>
            <p:nvPr/>
          </p:nvSpPr>
          <p:spPr>
            <a:xfrm>
              <a:off x="4506402" y="4059291"/>
              <a:ext cx="759811" cy="39301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50196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표준 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Seq.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사각형: 둥근 위쪽 모서리 58">
                  <a:extLst>
                    <a:ext uri="{FF2B5EF4-FFF2-40B4-BE49-F238E27FC236}">
                      <a16:creationId xmlns:a16="http://schemas.microsoft.com/office/drawing/2014/main" id="{8D0896CE-9A12-40E5-8EFC-AE57D36D75F8}"/>
                    </a:ext>
                  </a:extLst>
                </p:cNvPr>
                <p:cNvSpPr/>
                <p:nvPr/>
              </p:nvSpPr>
              <p:spPr>
                <a:xfrm>
                  <a:off x="5554910" y="4059291"/>
                  <a:ext cx="759811" cy="39301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>
                    <a:alpha val="50196"/>
                  </a:schemeClr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900" b="1" dirty="0">
                      <a:solidFill>
                        <a:schemeClr val="tx1"/>
                      </a:solidFill>
                    </a:rPr>
                    <a:t>가중치</a:t>
                  </a:r>
                  <a:endParaRPr lang="en-US" altLang="ko-KR" sz="900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900" b="1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9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900" b="1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US" altLang="ko-KR" sz="900" b="1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9" name="사각형: 둥근 위쪽 모서리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4910" y="4059291"/>
                  <a:ext cx="759811" cy="39301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blipFill>
                  <a:blip r:embed="rId4"/>
                  <a:stretch>
                    <a:fillRect b="-1515"/>
                  </a:stretch>
                </a:blip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4249E9C5-75A0-4421-9B54-B90E6B825D5B}"/>
                    </a:ext>
                  </a:extLst>
                </p:cNvPr>
                <p:cNvSpPr/>
                <p:nvPr/>
              </p:nvSpPr>
              <p:spPr>
                <a:xfrm>
                  <a:off x="3058246" y="4069350"/>
                  <a:ext cx="4315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2" name="직사각형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8246" y="4069350"/>
                  <a:ext cx="43152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D07B6229-2F88-4C3B-8634-6302B5CFE7C2}"/>
                    </a:ext>
                  </a:extLst>
                </p:cNvPr>
                <p:cNvSpPr/>
                <p:nvPr/>
              </p:nvSpPr>
              <p:spPr>
                <a:xfrm>
                  <a:off x="1977037" y="4070739"/>
                  <a:ext cx="439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13" name="직사각형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037" y="4070739"/>
                  <a:ext cx="43954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304E77-D7DB-4BC8-B356-82C591A32A7A}"/>
                    </a:ext>
                  </a:extLst>
                </p:cNvPr>
                <p:cNvSpPr/>
                <p:nvPr/>
              </p:nvSpPr>
              <p:spPr>
                <a:xfrm>
                  <a:off x="5194798" y="4069350"/>
                  <a:ext cx="43152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4" name="직사각형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4798" y="4069350"/>
                  <a:ext cx="43152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EB6D5DF0-436E-4260-BF0F-3AB783033678}"/>
                    </a:ext>
                  </a:extLst>
                </p:cNvPr>
                <p:cNvSpPr/>
                <p:nvPr/>
              </p:nvSpPr>
              <p:spPr>
                <a:xfrm>
                  <a:off x="4131439" y="4069350"/>
                  <a:ext cx="4395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5" name="직사각형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439" y="4069350"/>
                  <a:ext cx="43954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사각형: 둥근 위쪽 모서리 63">
                <a:extLst>
                  <a:ext uri="{FF2B5EF4-FFF2-40B4-BE49-F238E27FC236}">
                    <a16:creationId xmlns:a16="http://schemas.microsoft.com/office/drawing/2014/main" id="{F07BB4E3-7C65-43FE-BDBA-01FD26BD22EA}"/>
                  </a:ext>
                </a:extLst>
              </p:cNvPr>
              <p:cNvSpPr/>
              <p:nvPr userDrawn="1"/>
            </p:nvSpPr>
            <p:spPr>
              <a:xfrm>
                <a:off x="590912" y="4493458"/>
                <a:ext cx="3077588" cy="333428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tlCol="0" anchor="t"/>
              <a:lstStyle/>
              <a:p>
                <a:pPr marL="90488" indent="-90488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050" b="1" dirty="0">
                    <a:solidFill>
                      <a:schemeClr val="tx1"/>
                    </a:solidFill>
                  </a:rPr>
                  <a:t>예시 </a:t>
                </a:r>
                <a:r>
                  <a:rPr lang="en-US" altLang="ko-KR" sz="105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050" b="1" dirty="0">
                    <a:solidFill>
                      <a:schemeClr val="tx1"/>
                    </a:solidFill>
                  </a:rPr>
                  <a:t>동일 가중치 </a:t>
                </a:r>
                <a:r>
                  <a:rPr lang="en-US" altLang="ko-KR" sz="1050" b="1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5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05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ko-KR" sz="1050" dirty="0">
                    <a:solidFill>
                      <a:schemeClr val="tx1"/>
                    </a:solidFill>
                  </a:rPr>
                  <a:t>=0.5, </a:t>
                </a:r>
                <a14:m>
                  <m:oMath xmlns:m="http://schemas.openxmlformats.org/officeDocument/2006/math">
                    <m:r>
                      <a:rPr lang="en-US" altLang="ko-KR" sz="105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1050" b="1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ko-KR" sz="1050" dirty="0">
                    <a:solidFill>
                      <a:schemeClr val="tx1"/>
                    </a:solidFill>
                  </a:rPr>
                  <a:t>=0.5</a:t>
                </a:r>
                <a:r>
                  <a:rPr lang="en-US" altLang="ko-KR" sz="1050" b="1" dirty="0">
                    <a:solidFill>
                      <a:schemeClr val="tx1"/>
                    </a:solidFill>
                  </a:rPr>
                  <a:t>)</a:t>
                </a:r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사각형: 둥근 위쪽 모서리 63">
                <a:extLst>
                  <a:ext uri="{FF2B5EF4-FFF2-40B4-BE49-F238E27FC236}">
                    <a16:creationId xmlns:a16="http://schemas.microsoft.com/office/drawing/2014/main" id="{F07BB4E3-7C65-43FE-BDBA-01FD26BD2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590912" y="4493458"/>
                <a:ext cx="3077588" cy="333428"/>
              </a:xfrm>
              <a:prstGeom prst="round2SameRect">
                <a:avLst>
                  <a:gd name="adj1" fmla="val 0"/>
                  <a:gd name="adj2" fmla="val 0"/>
                </a:avLst>
              </a:prstGeom>
              <a:blipFill>
                <a:blip r:embed="rId9"/>
                <a:stretch>
                  <a:fillRect b="-3636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BA80B4CC-0095-4C8B-B539-7029240CE64F}"/>
              </a:ext>
            </a:extLst>
          </p:cNvPr>
          <p:cNvSpPr/>
          <p:nvPr userDrawn="1"/>
        </p:nvSpPr>
        <p:spPr>
          <a:xfrm>
            <a:off x="3433422" y="5272868"/>
            <a:ext cx="702821" cy="929380"/>
          </a:xfrm>
          <a:prstGeom prst="round2SameRect">
            <a:avLst>
              <a:gd name="adj1" fmla="val 4879"/>
              <a:gd name="adj2" fmla="val 5183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4C6AF17-8FCA-4914-8A64-1BECAA8B74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3180" b="10689"/>
          <a:stretch/>
        </p:blipFill>
        <p:spPr>
          <a:xfrm>
            <a:off x="7067150" y="4985652"/>
            <a:ext cx="1949345" cy="1228594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86B994F5-8A7A-4651-B933-2EBB642A5EAA}"/>
              </a:ext>
            </a:extLst>
          </p:cNvPr>
          <p:cNvGrpSpPr/>
          <p:nvPr userDrawn="1"/>
        </p:nvGrpSpPr>
        <p:grpSpPr>
          <a:xfrm>
            <a:off x="6792153" y="1867656"/>
            <a:ext cx="1957561" cy="285803"/>
            <a:chOff x="547764" y="1951877"/>
            <a:chExt cx="1957561" cy="285803"/>
          </a:xfrm>
        </p:grpSpPr>
        <p:sp>
          <p:nvSpPr>
            <p:cNvPr id="68" name="사각형: 둥근 위쪽 모서리 67">
              <a:extLst>
                <a:ext uri="{FF2B5EF4-FFF2-40B4-BE49-F238E27FC236}">
                  <a16:creationId xmlns:a16="http://schemas.microsoft.com/office/drawing/2014/main" id="{65CA9193-33BE-4D05-9713-39DB64736EF6}"/>
                </a:ext>
              </a:extLst>
            </p:cNvPr>
            <p:cNvSpPr/>
            <p:nvPr/>
          </p:nvSpPr>
          <p:spPr>
            <a:xfrm>
              <a:off x="547764" y="1951877"/>
              <a:ext cx="1957561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US" altLang="ko-KR" sz="1050" b="1" dirty="0">
                  <a:solidFill>
                    <a:schemeClr val="tx1"/>
                  </a:solidFill>
                </a:rPr>
                <a:t>Ranking</a:t>
              </a:r>
              <a:r>
                <a:rPr lang="ko-KR" altLang="en-US" sz="105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tx1"/>
                  </a:solidFill>
                </a:rPr>
                <a:t>Table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20C0875C-E65F-46CD-BFC4-B71EBC791776}"/>
                </a:ext>
              </a:extLst>
            </p:cNvPr>
            <p:cNvSpPr/>
            <p:nvPr/>
          </p:nvSpPr>
          <p:spPr>
            <a:xfrm>
              <a:off x="689719" y="2020745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1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BEDF53D6-3CDB-4909-8E1C-61EB6E50B9B8}"/>
              </a:ext>
            </a:extLst>
          </p:cNvPr>
          <p:cNvGrpSpPr/>
          <p:nvPr userDrawn="1"/>
        </p:nvGrpSpPr>
        <p:grpSpPr>
          <a:xfrm>
            <a:off x="6792153" y="4177570"/>
            <a:ext cx="1957561" cy="285803"/>
            <a:chOff x="547764" y="1951877"/>
            <a:chExt cx="1957561" cy="285803"/>
          </a:xfrm>
        </p:grpSpPr>
        <p:sp>
          <p:nvSpPr>
            <p:cNvPr id="71" name="사각형: 둥근 위쪽 모서리 70">
              <a:extLst>
                <a:ext uri="{FF2B5EF4-FFF2-40B4-BE49-F238E27FC236}">
                  <a16:creationId xmlns:a16="http://schemas.microsoft.com/office/drawing/2014/main" id="{BFB81CD1-AD67-408B-A72E-E6CFED43B721}"/>
                </a:ext>
              </a:extLst>
            </p:cNvPr>
            <p:cNvSpPr/>
            <p:nvPr/>
          </p:nvSpPr>
          <p:spPr>
            <a:xfrm>
              <a:off x="547764" y="1951877"/>
              <a:ext cx="1957561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r>
                <a:rPr lang="en-US" altLang="ko-KR" sz="1050" b="1" dirty="0">
                  <a:solidFill>
                    <a:schemeClr val="tx1"/>
                  </a:solidFill>
                </a:rPr>
                <a:t>Scatterplot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3795C75-F64B-4365-B739-49CE8055BEF1}"/>
                </a:ext>
              </a:extLst>
            </p:cNvPr>
            <p:cNvSpPr/>
            <p:nvPr/>
          </p:nvSpPr>
          <p:spPr>
            <a:xfrm>
              <a:off x="689719" y="2020745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chemeClr val="tx1"/>
                  </a:solidFill>
                </a:rPr>
                <a:t>2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사각형: 둥근 위쪽 모서리 72">
            <a:extLst>
              <a:ext uri="{FF2B5EF4-FFF2-40B4-BE49-F238E27FC236}">
                <a16:creationId xmlns:a16="http://schemas.microsoft.com/office/drawing/2014/main" id="{ADDD40A0-1C99-4741-8743-6859E8CD1A48}"/>
              </a:ext>
            </a:extLst>
          </p:cNvPr>
          <p:cNvSpPr/>
          <p:nvPr userDrawn="1"/>
        </p:nvSpPr>
        <p:spPr>
          <a:xfrm>
            <a:off x="6774126" y="2228766"/>
            <a:ext cx="2543461" cy="52028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tx1"/>
                </a:solidFill>
              </a:rPr>
              <a:t>복합 </a:t>
            </a:r>
            <a:r>
              <a:rPr lang="en-US" altLang="ko-KR" sz="900" b="1" dirty="0">
                <a:solidFill>
                  <a:schemeClr val="tx1"/>
                </a:solidFill>
              </a:rPr>
              <a:t>Score </a:t>
            </a:r>
            <a:r>
              <a:rPr lang="ko-KR" altLang="en-US" sz="900" b="1" dirty="0">
                <a:solidFill>
                  <a:schemeClr val="tx1"/>
                </a:solidFill>
              </a:rPr>
              <a:t>기준 내림차순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tx1"/>
                </a:solidFill>
              </a:rPr>
              <a:t>Bar plot : </a:t>
            </a:r>
            <a:r>
              <a:rPr lang="ko-KR" altLang="en-US" sz="900" b="1" dirty="0">
                <a:solidFill>
                  <a:schemeClr val="tx1"/>
                </a:solidFill>
              </a:rPr>
              <a:t>순위별 차이 시각화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4" name="사각형: 둥근 위쪽 모서리 73">
            <a:extLst>
              <a:ext uri="{FF2B5EF4-FFF2-40B4-BE49-F238E27FC236}">
                <a16:creationId xmlns:a16="http://schemas.microsoft.com/office/drawing/2014/main" id="{1411851A-DF91-4298-A3E1-0FA02C8A1B71}"/>
              </a:ext>
            </a:extLst>
          </p:cNvPr>
          <p:cNvSpPr/>
          <p:nvPr userDrawn="1"/>
        </p:nvSpPr>
        <p:spPr>
          <a:xfrm>
            <a:off x="6774126" y="4495573"/>
            <a:ext cx="2543461" cy="50029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tx1"/>
                </a:solidFill>
              </a:rPr>
              <a:t>Site </a:t>
            </a:r>
            <a:r>
              <a:rPr lang="ko-KR" altLang="en-US" sz="900" b="1" dirty="0">
                <a:solidFill>
                  <a:schemeClr val="tx1"/>
                </a:solidFill>
              </a:rPr>
              <a:t>기준 범례 제공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marL="90488" indent="-904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tx1"/>
                </a:solidFill>
              </a:rPr>
              <a:t>Regression plot : </a:t>
            </a:r>
            <a:r>
              <a:rPr lang="ko-KR" altLang="en-US" sz="900" b="1" dirty="0">
                <a:solidFill>
                  <a:schemeClr val="tx1"/>
                </a:solidFill>
              </a:rPr>
              <a:t>전체 데이터 대상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FD9D693-C158-4162-A9E3-95B9171C0717}"/>
              </a:ext>
            </a:extLst>
          </p:cNvPr>
          <p:cNvGrpSpPr/>
          <p:nvPr userDrawn="1"/>
        </p:nvGrpSpPr>
        <p:grpSpPr>
          <a:xfrm>
            <a:off x="6645898" y="2853508"/>
            <a:ext cx="2724294" cy="969697"/>
            <a:chOff x="6657400" y="2853508"/>
            <a:chExt cx="2724294" cy="96969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3DBF371-9477-4826-AAAF-72DA8F950914}"/>
                </a:ext>
              </a:extLst>
            </p:cNvPr>
            <p:cNvGrpSpPr/>
            <p:nvPr/>
          </p:nvGrpSpPr>
          <p:grpSpPr>
            <a:xfrm>
              <a:off x="6657400" y="2853508"/>
              <a:ext cx="2724294" cy="957824"/>
              <a:chOff x="6045626" y="2669762"/>
              <a:chExt cx="2724294" cy="957824"/>
            </a:xfrm>
          </p:grpSpPr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80777F5-9687-4C30-BA33-F9F9A1AA56B6}"/>
                  </a:ext>
                </a:extLst>
              </p:cNvPr>
              <p:cNvGrpSpPr/>
              <p:nvPr/>
            </p:nvGrpSpPr>
            <p:grpSpPr>
              <a:xfrm>
                <a:off x="6045626" y="2669762"/>
                <a:ext cx="2724294" cy="214386"/>
                <a:chOff x="5765452" y="2669762"/>
                <a:chExt cx="2724294" cy="214386"/>
              </a:xfrm>
            </p:grpSpPr>
            <p:sp>
              <p:nvSpPr>
                <p:cNvPr id="109" name="사각형: 둥근 위쪽 모서리 108">
                  <a:extLst>
                    <a:ext uri="{FF2B5EF4-FFF2-40B4-BE49-F238E27FC236}">
                      <a16:creationId xmlns:a16="http://schemas.microsoft.com/office/drawing/2014/main" id="{F67E33CE-A30D-4BC5-B66C-4EF1617E18AB}"/>
                    </a:ext>
                  </a:extLst>
                </p:cNvPr>
                <p:cNvSpPr/>
                <p:nvPr/>
              </p:nvSpPr>
              <p:spPr>
                <a:xfrm>
                  <a:off x="6019337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구분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사각형: 둥근 위쪽 모서리 109">
                  <a:extLst>
                    <a:ext uri="{FF2B5EF4-FFF2-40B4-BE49-F238E27FC236}">
                      <a16:creationId xmlns:a16="http://schemas.microsoft.com/office/drawing/2014/main" id="{5C677D75-CD35-4B5C-B0DA-E3C95D253646}"/>
                    </a:ext>
                  </a:extLst>
                </p:cNvPr>
                <p:cNvSpPr/>
                <p:nvPr/>
              </p:nvSpPr>
              <p:spPr>
                <a:xfrm>
                  <a:off x="6607446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상관계수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사각형: 둥근 위쪽 모서리 110">
                  <a:extLst>
                    <a:ext uri="{FF2B5EF4-FFF2-40B4-BE49-F238E27FC236}">
                      <a16:creationId xmlns:a16="http://schemas.microsoft.com/office/drawing/2014/main" id="{E974888D-8B6D-42C7-8071-3C5154F126E6}"/>
                    </a:ext>
                  </a:extLst>
                </p:cNvPr>
                <p:cNvSpPr/>
                <p:nvPr/>
              </p:nvSpPr>
              <p:spPr>
                <a:xfrm>
                  <a:off x="7017788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Seq.</a:t>
                  </a:r>
                </a:p>
              </p:txBody>
            </p:sp>
            <p:sp>
              <p:nvSpPr>
                <p:cNvPr id="112" name="사각형: 둥근 위쪽 모서리 111">
                  <a:extLst>
                    <a:ext uri="{FF2B5EF4-FFF2-40B4-BE49-F238E27FC236}">
                      <a16:creationId xmlns:a16="http://schemas.microsoft.com/office/drawing/2014/main" id="{FAA158AF-2833-4EB7-89A1-BE1EAABF195E}"/>
                    </a:ext>
                  </a:extLst>
                </p:cNvPr>
                <p:cNvSpPr/>
                <p:nvPr/>
              </p:nvSpPr>
              <p:spPr>
                <a:xfrm>
                  <a:off x="7408072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Score</a:t>
                  </a:r>
                </a:p>
              </p:txBody>
            </p:sp>
            <p:sp>
              <p:nvSpPr>
                <p:cNvPr id="113" name="사각형: 둥근 위쪽 모서리 112">
                  <a:extLst>
                    <a:ext uri="{FF2B5EF4-FFF2-40B4-BE49-F238E27FC236}">
                      <a16:creationId xmlns:a16="http://schemas.microsoft.com/office/drawing/2014/main" id="{6F0CA510-F3C4-48DF-94AA-E4CDE4B28242}"/>
                    </a:ext>
                  </a:extLst>
                </p:cNvPr>
                <p:cNvSpPr/>
                <p:nvPr/>
              </p:nvSpPr>
              <p:spPr>
                <a:xfrm>
                  <a:off x="5765452" y="2669762"/>
                  <a:ext cx="41366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순위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사각형: 둥근 위쪽 모서리 113">
                  <a:extLst>
                    <a:ext uri="{FF2B5EF4-FFF2-40B4-BE49-F238E27FC236}">
                      <a16:creationId xmlns:a16="http://schemas.microsoft.com/office/drawing/2014/main" id="{0CC0C28F-1E7B-48DC-8FA1-CD25C34FE49A}"/>
                    </a:ext>
                  </a:extLst>
                </p:cNvPr>
                <p:cNvSpPr/>
                <p:nvPr/>
              </p:nvSpPr>
              <p:spPr>
                <a:xfrm>
                  <a:off x="7884100" y="2669762"/>
                  <a:ext cx="605646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 err="1">
                      <a:solidFill>
                        <a:schemeClr val="tx1"/>
                      </a:solidFill>
                    </a:rPr>
                    <a:t>Barplot</a:t>
                  </a:r>
                  <a:endParaRPr lang="en-US" altLang="ko-KR" sz="8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872725FB-1CAB-4359-9E3E-2AF63863DB20}"/>
                  </a:ext>
                </a:extLst>
              </p:cNvPr>
              <p:cNvGrpSpPr/>
              <p:nvPr/>
            </p:nvGrpSpPr>
            <p:grpSpPr>
              <a:xfrm>
                <a:off x="6121081" y="2856978"/>
                <a:ext cx="2087883" cy="214386"/>
                <a:chOff x="5840907" y="2856978"/>
                <a:chExt cx="2087883" cy="214386"/>
              </a:xfrm>
            </p:grpSpPr>
            <p:sp>
              <p:nvSpPr>
                <p:cNvPr id="104" name="사각형: 둥근 위쪽 모서리 103">
                  <a:extLst>
                    <a:ext uri="{FF2B5EF4-FFF2-40B4-BE49-F238E27FC236}">
                      <a16:creationId xmlns:a16="http://schemas.microsoft.com/office/drawing/2014/main" id="{634F8DAB-3548-42C4-BE8C-CBADD2FB2129}"/>
                    </a:ext>
                  </a:extLst>
                </p:cNvPr>
                <p:cNvSpPr/>
                <p:nvPr/>
              </p:nvSpPr>
              <p:spPr>
                <a:xfrm>
                  <a:off x="601933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3_Prmt1</a:t>
                  </a:r>
                </a:p>
              </p:txBody>
            </p:sp>
            <p:sp>
              <p:nvSpPr>
                <p:cNvPr id="105" name="사각형: 둥근 위쪽 모서리 104">
                  <a:extLst>
                    <a:ext uri="{FF2B5EF4-FFF2-40B4-BE49-F238E27FC236}">
                      <a16:creationId xmlns:a16="http://schemas.microsoft.com/office/drawing/2014/main" id="{520B7B7C-4026-4D90-AF52-056AD4997425}"/>
                    </a:ext>
                  </a:extLst>
                </p:cNvPr>
                <p:cNvSpPr/>
                <p:nvPr/>
              </p:nvSpPr>
              <p:spPr>
                <a:xfrm>
                  <a:off x="6712430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-0.35</a:t>
                  </a:r>
                </a:p>
              </p:txBody>
            </p:sp>
            <p:sp>
              <p:nvSpPr>
                <p:cNvPr id="106" name="사각형: 둥근 위쪽 모서리 105">
                  <a:extLst>
                    <a:ext uri="{FF2B5EF4-FFF2-40B4-BE49-F238E27FC236}">
                      <a16:creationId xmlns:a16="http://schemas.microsoft.com/office/drawing/2014/main" id="{FE37DE4A-3436-4D92-A319-E314BA02096C}"/>
                    </a:ext>
                  </a:extLst>
                </p:cNvPr>
                <p:cNvSpPr/>
                <p:nvPr/>
              </p:nvSpPr>
              <p:spPr>
                <a:xfrm>
                  <a:off x="7079333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0.93</a:t>
                  </a:r>
                </a:p>
              </p:txBody>
            </p:sp>
            <p:sp>
              <p:nvSpPr>
                <p:cNvPr id="107" name="사각형: 둥근 위쪽 모서리 106">
                  <a:extLst>
                    <a:ext uri="{FF2B5EF4-FFF2-40B4-BE49-F238E27FC236}">
                      <a16:creationId xmlns:a16="http://schemas.microsoft.com/office/drawing/2014/main" id="{B139311E-C500-482E-B043-5B2FD12D5FF5}"/>
                    </a:ext>
                  </a:extLst>
                </p:cNvPr>
                <p:cNvSpPr/>
                <p:nvPr/>
              </p:nvSpPr>
              <p:spPr>
                <a:xfrm>
                  <a:off x="7473758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0.64</a:t>
                  </a:r>
                </a:p>
              </p:txBody>
            </p:sp>
            <p:sp>
              <p:nvSpPr>
                <p:cNvPr id="108" name="사각형: 둥근 위쪽 모서리 107">
                  <a:extLst>
                    <a:ext uri="{FF2B5EF4-FFF2-40B4-BE49-F238E27FC236}">
                      <a16:creationId xmlns:a16="http://schemas.microsoft.com/office/drawing/2014/main" id="{2E9A6D2F-2EE0-4DDC-BB1B-FDC727ACAEBB}"/>
                    </a:ext>
                  </a:extLst>
                </p:cNvPr>
                <p:cNvSpPr/>
                <p:nvPr/>
              </p:nvSpPr>
              <p:spPr>
                <a:xfrm>
                  <a:off x="584090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9A88DECA-30B9-47C0-830A-029CD0A843CF}"/>
                  </a:ext>
                </a:extLst>
              </p:cNvPr>
              <p:cNvGrpSpPr/>
              <p:nvPr/>
            </p:nvGrpSpPr>
            <p:grpSpPr>
              <a:xfrm>
                <a:off x="6125494" y="3043558"/>
                <a:ext cx="2083470" cy="215022"/>
                <a:chOff x="5845320" y="2856342"/>
                <a:chExt cx="2083470" cy="215022"/>
              </a:xfrm>
            </p:grpSpPr>
            <p:sp>
              <p:nvSpPr>
                <p:cNvPr id="99" name="사각형: 둥근 위쪽 모서리 98">
                  <a:extLst>
                    <a:ext uri="{FF2B5EF4-FFF2-40B4-BE49-F238E27FC236}">
                      <a16:creationId xmlns:a16="http://schemas.microsoft.com/office/drawing/2014/main" id="{855F6159-A3B1-42F4-B9CF-330469F4E91D}"/>
                    </a:ext>
                  </a:extLst>
                </p:cNvPr>
                <p:cNvSpPr/>
                <p:nvPr/>
              </p:nvSpPr>
              <p:spPr>
                <a:xfrm>
                  <a:off x="6019337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2_Prmt3</a:t>
                  </a:r>
                </a:p>
              </p:txBody>
            </p:sp>
            <p:sp>
              <p:nvSpPr>
                <p:cNvPr id="100" name="사각형: 둥근 위쪽 모서리 99">
                  <a:extLst>
                    <a:ext uri="{FF2B5EF4-FFF2-40B4-BE49-F238E27FC236}">
                      <a16:creationId xmlns:a16="http://schemas.microsoft.com/office/drawing/2014/main" id="{F1B9135E-52E2-4612-8BD5-79431245C555}"/>
                    </a:ext>
                  </a:extLst>
                </p:cNvPr>
                <p:cNvSpPr/>
                <p:nvPr/>
              </p:nvSpPr>
              <p:spPr>
                <a:xfrm>
                  <a:off x="6718285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</a:t>
                  </a:r>
                </a:p>
              </p:txBody>
            </p:sp>
            <p:sp>
              <p:nvSpPr>
                <p:cNvPr id="101" name="사각형: 둥근 위쪽 모서리 100">
                  <a:extLst>
                    <a:ext uri="{FF2B5EF4-FFF2-40B4-BE49-F238E27FC236}">
                      <a16:creationId xmlns:a16="http://schemas.microsoft.com/office/drawing/2014/main" id="{8EC40689-12F9-4D94-B468-01E2FFACF3D5}"/>
                    </a:ext>
                  </a:extLst>
                </p:cNvPr>
                <p:cNvSpPr/>
                <p:nvPr/>
              </p:nvSpPr>
              <p:spPr>
                <a:xfrm>
                  <a:off x="7083799" y="285634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0.67</a:t>
                  </a:r>
                </a:p>
              </p:txBody>
            </p:sp>
            <p:sp>
              <p:nvSpPr>
                <p:cNvPr id="102" name="사각형: 둥근 위쪽 모서리 101">
                  <a:extLst>
                    <a:ext uri="{FF2B5EF4-FFF2-40B4-BE49-F238E27FC236}">
                      <a16:creationId xmlns:a16="http://schemas.microsoft.com/office/drawing/2014/main" id="{D83D784D-615E-4C4F-9BB9-635F9302C8D5}"/>
                    </a:ext>
                  </a:extLst>
                </p:cNvPr>
                <p:cNvSpPr/>
                <p:nvPr/>
              </p:nvSpPr>
              <p:spPr>
                <a:xfrm>
                  <a:off x="7473758" y="2856978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0.59</a:t>
                  </a:r>
                </a:p>
              </p:txBody>
            </p:sp>
            <p:sp>
              <p:nvSpPr>
                <p:cNvPr id="103" name="사각형: 둥근 위쪽 모서리 102">
                  <a:extLst>
                    <a:ext uri="{FF2B5EF4-FFF2-40B4-BE49-F238E27FC236}">
                      <a16:creationId xmlns:a16="http://schemas.microsoft.com/office/drawing/2014/main" id="{6A449759-B088-4EC5-AA3E-50661546B62C}"/>
                    </a:ext>
                  </a:extLst>
                </p:cNvPr>
                <p:cNvSpPr/>
                <p:nvPr/>
              </p:nvSpPr>
              <p:spPr>
                <a:xfrm>
                  <a:off x="5845320" y="2856978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E7858B0B-6074-40D5-9CF3-9A8049304B4F}"/>
                  </a:ext>
                </a:extLst>
              </p:cNvPr>
              <p:cNvGrpSpPr/>
              <p:nvPr/>
            </p:nvGrpSpPr>
            <p:grpSpPr>
              <a:xfrm>
                <a:off x="6127993" y="3238558"/>
                <a:ext cx="2080971" cy="214386"/>
                <a:chOff x="5847819" y="2669762"/>
                <a:chExt cx="2080971" cy="214386"/>
              </a:xfrm>
            </p:grpSpPr>
            <p:sp>
              <p:nvSpPr>
                <p:cNvPr id="94" name="사각형: 둥근 위쪽 모서리 93">
                  <a:extLst>
                    <a:ext uri="{FF2B5EF4-FFF2-40B4-BE49-F238E27FC236}">
                      <a16:creationId xmlns:a16="http://schemas.microsoft.com/office/drawing/2014/main" id="{397A4AF3-42E0-4CB7-809E-0C04EFF6A62B}"/>
                    </a:ext>
                  </a:extLst>
                </p:cNvPr>
                <p:cNvSpPr/>
                <p:nvPr/>
              </p:nvSpPr>
              <p:spPr>
                <a:xfrm>
                  <a:off x="6019337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2_Prmt4</a:t>
                  </a:r>
                </a:p>
              </p:txBody>
            </p:sp>
            <p:sp>
              <p:nvSpPr>
                <p:cNvPr id="95" name="사각형: 둥근 위쪽 모서리 94">
                  <a:extLst>
                    <a:ext uri="{FF2B5EF4-FFF2-40B4-BE49-F238E27FC236}">
                      <a16:creationId xmlns:a16="http://schemas.microsoft.com/office/drawing/2014/main" id="{D05FDF16-111E-465D-82E8-18499AA1C665}"/>
                    </a:ext>
                  </a:extLst>
                </p:cNvPr>
                <p:cNvSpPr/>
                <p:nvPr/>
              </p:nvSpPr>
              <p:spPr>
                <a:xfrm>
                  <a:off x="6712429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0.4</a:t>
                  </a:r>
                </a:p>
              </p:txBody>
            </p:sp>
            <p:sp>
              <p:nvSpPr>
                <p:cNvPr id="96" name="사각형: 둥근 위쪽 모서리 95">
                  <a:extLst>
                    <a:ext uri="{FF2B5EF4-FFF2-40B4-BE49-F238E27FC236}">
                      <a16:creationId xmlns:a16="http://schemas.microsoft.com/office/drawing/2014/main" id="{92E74F79-2B16-4926-A646-035232E5FA4F}"/>
                    </a:ext>
                  </a:extLst>
                </p:cNvPr>
                <p:cNvSpPr/>
                <p:nvPr/>
              </p:nvSpPr>
              <p:spPr>
                <a:xfrm>
                  <a:off x="7083799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0.67</a:t>
                  </a:r>
                </a:p>
              </p:txBody>
            </p:sp>
            <p:sp>
              <p:nvSpPr>
                <p:cNvPr id="97" name="사각형: 둥근 위쪽 모서리 96">
                  <a:extLst>
                    <a:ext uri="{FF2B5EF4-FFF2-40B4-BE49-F238E27FC236}">
                      <a16:creationId xmlns:a16="http://schemas.microsoft.com/office/drawing/2014/main" id="{814FD968-DB06-4B34-8D4E-773125FDF32B}"/>
                    </a:ext>
                  </a:extLst>
                </p:cNvPr>
                <p:cNvSpPr/>
                <p:nvPr/>
              </p:nvSpPr>
              <p:spPr>
                <a:xfrm>
                  <a:off x="7473758" y="2669762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0.54</a:t>
                  </a:r>
                </a:p>
              </p:txBody>
            </p:sp>
            <p:sp>
              <p:nvSpPr>
                <p:cNvPr id="98" name="사각형: 둥근 위쪽 모서리 97">
                  <a:extLst>
                    <a:ext uri="{FF2B5EF4-FFF2-40B4-BE49-F238E27FC236}">
                      <a16:creationId xmlns:a16="http://schemas.microsoft.com/office/drawing/2014/main" id="{FDFBECDF-C39F-4D4F-AC2E-C1F6634D194A}"/>
                    </a:ext>
                  </a:extLst>
                </p:cNvPr>
                <p:cNvSpPr/>
                <p:nvPr/>
              </p:nvSpPr>
              <p:spPr>
                <a:xfrm>
                  <a:off x="5847819" y="2669762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323A4613-D266-43CC-B62A-21701853348C}"/>
                  </a:ext>
                </a:extLst>
              </p:cNvPr>
              <p:cNvGrpSpPr/>
              <p:nvPr/>
            </p:nvGrpSpPr>
            <p:grpSpPr>
              <a:xfrm>
                <a:off x="6121081" y="3413200"/>
                <a:ext cx="2084200" cy="214386"/>
                <a:chOff x="5840907" y="2832914"/>
                <a:chExt cx="2084200" cy="214386"/>
              </a:xfrm>
            </p:grpSpPr>
            <p:sp>
              <p:nvSpPr>
                <p:cNvPr id="89" name="사각형: 둥근 위쪽 모서리 88">
                  <a:extLst>
                    <a:ext uri="{FF2B5EF4-FFF2-40B4-BE49-F238E27FC236}">
                      <a16:creationId xmlns:a16="http://schemas.microsoft.com/office/drawing/2014/main" id="{E6479A45-6CC1-4A99-8E70-0F4A522789E4}"/>
                    </a:ext>
                  </a:extLst>
                </p:cNvPr>
                <p:cNvSpPr/>
                <p:nvPr/>
              </p:nvSpPr>
              <p:spPr>
                <a:xfrm>
                  <a:off x="6019337" y="2832914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공정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1_Prmt3</a:t>
                  </a:r>
                </a:p>
              </p:txBody>
            </p:sp>
            <p:sp>
              <p:nvSpPr>
                <p:cNvPr id="90" name="사각형: 둥근 위쪽 모서리 89">
                  <a:extLst>
                    <a:ext uri="{FF2B5EF4-FFF2-40B4-BE49-F238E27FC236}">
                      <a16:creationId xmlns:a16="http://schemas.microsoft.com/office/drawing/2014/main" id="{345B56E9-1008-4D43-A5DD-116BA7CA35E0}"/>
                    </a:ext>
                  </a:extLst>
                </p:cNvPr>
                <p:cNvSpPr/>
                <p:nvPr/>
              </p:nvSpPr>
              <p:spPr>
                <a:xfrm>
                  <a:off x="6717482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0.22</a:t>
                  </a:r>
                </a:p>
              </p:txBody>
            </p:sp>
            <p:sp>
              <p:nvSpPr>
                <p:cNvPr id="91" name="사각형: 둥근 위쪽 모서리 90">
                  <a:extLst>
                    <a:ext uri="{FF2B5EF4-FFF2-40B4-BE49-F238E27FC236}">
                      <a16:creationId xmlns:a16="http://schemas.microsoft.com/office/drawing/2014/main" id="{DA85F807-3D66-4803-9789-BACD1141A9CC}"/>
                    </a:ext>
                  </a:extLst>
                </p:cNvPr>
                <p:cNvSpPr/>
                <p:nvPr/>
              </p:nvSpPr>
              <p:spPr>
                <a:xfrm>
                  <a:off x="7086944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0.22</a:t>
                  </a:r>
                </a:p>
              </p:txBody>
            </p:sp>
            <p:sp>
              <p:nvSpPr>
                <p:cNvPr id="92" name="사각형: 둥근 위쪽 모서리 91">
                  <a:extLst>
                    <a:ext uri="{FF2B5EF4-FFF2-40B4-BE49-F238E27FC236}">
                      <a16:creationId xmlns:a16="http://schemas.microsoft.com/office/drawing/2014/main" id="{F428A2EC-C8D9-4212-B4CC-5CBB52327101}"/>
                    </a:ext>
                  </a:extLst>
                </p:cNvPr>
                <p:cNvSpPr/>
                <p:nvPr/>
              </p:nvSpPr>
              <p:spPr>
                <a:xfrm>
                  <a:off x="7470075" y="2832914"/>
                  <a:ext cx="455032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0.51</a:t>
                  </a:r>
                </a:p>
              </p:txBody>
            </p:sp>
            <p:sp>
              <p:nvSpPr>
                <p:cNvPr id="93" name="사각형: 둥근 위쪽 모서리 92">
                  <a:extLst>
                    <a:ext uri="{FF2B5EF4-FFF2-40B4-BE49-F238E27FC236}">
                      <a16:creationId xmlns:a16="http://schemas.microsoft.com/office/drawing/2014/main" id="{F0DA7A59-D804-4622-9DB4-67CF52AB44A5}"/>
                    </a:ext>
                  </a:extLst>
                </p:cNvPr>
                <p:cNvSpPr/>
                <p:nvPr/>
              </p:nvSpPr>
              <p:spPr>
                <a:xfrm>
                  <a:off x="5840907" y="2832914"/>
                  <a:ext cx="806115" cy="214386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no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sp>
            <p:nvSpPr>
              <p:cNvPr id="85" name="사각형: 둥근 위쪽 모서리 84">
                <a:extLst>
                  <a:ext uri="{FF2B5EF4-FFF2-40B4-BE49-F238E27FC236}">
                    <a16:creationId xmlns:a16="http://schemas.microsoft.com/office/drawing/2014/main" id="{E31F251C-2E03-4A10-BBDC-7A3C2167A4B1}"/>
                  </a:ext>
                </a:extLst>
              </p:cNvPr>
              <p:cNvSpPr/>
              <p:nvPr/>
            </p:nvSpPr>
            <p:spPr>
              <a:xfrm>
                <a:off x="8220585" y="2919669"/>
                <a:ext cx="506378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사각형: 둥근 위쪽 모서리 85">
                <a:extLst>
                  <a:ext uri="{FF2B5EF4-FFF2-40B4-BE49-F238E27FC236}">
                    <a16:creationId xmlns:a16="http://schemas.microsoft.com/office/drawing/2014/main" id="{B8D6B163-BFD8-46E7-B835-0F65F92AD217}"/>
                  </a:ext>
                </a:extLst>
              </p:cNvPr>
              <p:cNvSpPr/>
              <p:nvPr/>
            </p:nvSpPr>
            <p:spPr>
              <a:xfrm>
                <a:off x="8222982" y="3093050"/>
                <a:ext cx="418495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사각형: 둥근 위쪽 모서리 86">
                <a:extLst>
                  <a:ext uri="{FF2B5EF4-FFF2-40B4-BE49-F238E27FC236}">
                    <a16:creationId xmlns:a16="http://schemas.microsoft.com/office/drawing/2014/main" id="{D01BD2FD-D78D-43FE-B5E2-CA4DA0B9117E}"/>
                  </a:ext>
                </a:extLst>
              </p:cNvPr>
              <p:cNvSpPr/>
              <p:nvPr/>
            </p:nvSpPr>
            <p:spPr>
              <a:xfrm>
                <a:off x="8234356" y="3291792"/>
                <a:ext cx="375106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사각형: 둥근 위쪽 모서리 87">
                <a:extLst>
                  <a:ext uri="{FF2B5EF4-FFF2-40B4-BE49-F238E27FC236}">
                    <a16:creationId xmlns:a16="http://schemas.microsoft.com/office/drawing/2014/main" id="{B4D19A07-294C-4630-9470-C20478020E3F}"/>
                  </a:ext>
                </a:extLst>
              </p:cNvPr>
              <p:cNvSpPr/>
              <p:nvPr/>
            </p:nvSpPr>
            <p:spPr>
              <a:xfrm>
                <a:off x="8234356" y="3466614"/>
                <a:ext cx="356902" cy="10791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13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0"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20000"/>
                  </a:lnSpc>
                </a:pPr>
                <a:endParaRPr lang="en-US" altLang="ko-KR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5F5FDE5C-2996-4B43-A65D-5C990FE77AC3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3067894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DACEC63-A398-443F-A9B7-8B78D7B7F966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2869666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6655CEE-9788-4801-B06B-6055CAB8358F}"/>
                </a:ext>
              </a:extLst>
            </p:cNvPr>
            <p:cNvCxnSpPr>
              <a:cxnSpLocks/>
            </p:cNvCxnSpPr>
            <p:nvPr/>
          </p:nvCxnSpPr>
          <p:spPr>
            <a:xfrm>
              <a:off x="6751402" y="3823205"/>
              <a:ext cx="2611219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0FA90F5D-6E51-4D6B-8A83-56AB0338EE62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117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E244E15F-18FC-421C-A28A-9F40B7EB38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113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43A86E95-6E8B-4F1D-9DD1-0A530C7E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/>
              <a:t>2-1. </a:t>
            </a:r>
            <a:r>
              <a:rPr lang="ko-KR" altLang="en-US" sz="2000" dirty="0"/>
              <a:t>분석 설계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결측값</a:t>
            </a:r>
            <a:r>
              <a:rPr lang="ko-KR" altLang="en-US" sz="2000" dirty="0"/>
              <a:t> 처리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4311AA-BC11-491F-9B7F-A500910C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2B4EF01-2154-4D96-A267-483D8D762B4E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/>
              <a:t>공정 </a:t>
            </a:r>
            <a:r>
              <a:rPr lang="en-US" altLang="ko-KR" sz="1400" b="1" dirty="0"/>
              <a:t>AREA </a:t>
            </a:r>
            <a:r>
              <a:rPr lang="ko-KR" altLang="en-US" sz="1400" b="1" dirty="0"/>
              <a:t>별로 품질에 영향을 주는 장비 구분 단위에 맞춰 </a:t>
            </a:r>
            <a:r>
              <a:rPr lang="ko-KR" altLang="en-US" sz="1400" b="1" dirty="0" err="1"/>
              <a:t>결측값</a:t>
            </a:r>
            <a:r>
              <a:rPr lang="ko-KR" altLang="en-US" sz="1400" b="1" dirty="0"/>
              <a:t> 처리를 진행함</a:t>
            </a:r>
            <a:endParaRPr lang="en-US" sz="1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6A489E-5372-4B4B-BC88-FD6FB7BC097F}"/>
              </a:ext>
            </a:extLst>
          </p:cNvPr>
          <p:cNvSpPr/>
          <p:nvPr userDrawn="1"/>
        </p:nvSpPr>
        <p:spPr>
          <a:xfrm>
            <a:off x="5316252" y="1740651"/>
            <a:ext cx="1257587" cy="14332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ETCH, T/F, CMP, C/C, CU, IMP </a:t>
            </a:r>
            <a:r>
              <a:rPr lang="ko-KR" altLang="en-US" sz="1050" b="1" dirty="0">
                <a:solidFill>
                  <a:schemeClr val="tx1"/>
                </a:solidFill>
              </a:rPr>
              <a:t>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F566C-5664-4E0D-B2FF-AE519F5089C0}"/>
              </a:ext>
            </a:extLst>
          </p:cNvPr>
          <p:cNvGrpSpPr/>
          <p:nvPr userDrawn="1"/>
        </p:nvGrpSpPr>
        <p:grpSpPr>
          <a:xfrm>
            <a:off x="468314" y="1268413"/>
            <a:ext cx="4127750" cy="5040311"/>
            <a:chOff x="468313" y="1268413"/>
            <a:chExt cx="4422775" cy="50403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11A5912C-12F1-4C25-835D-DD646644C886}"/>
                </a:ext>
              </a:extLst>
            </p:cNvPr>
            <p:cNvSpPr/>
            <p:nvPr/>
          </p:nvSpPr>
          <p:spPr>
            <a:xfrm>
              <a:off x="468313" y="1268413"/>
              <a:ext cx="4422775" cy="34398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>
                <a:lumMod val="50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기본 가정사항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202174D-0F96-4020-94FE-9455551D6462}"/>
                </a:ext>
              </a:extLst>
            </p:cNvPr>
            <p:cNvSpPr/>
            <p:nvPr/>
          </p:nvSpPr>
          <p:spPr>
            <a:xfrm>
              <a:off x="468314" y="1608895"/>
              <a:ext cx="4419484" cy="469982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5B5F5F12-E903-4770-8EC8-DF77E943E17B}"/>
              </a:ext>
            </a:extLst>
          </p:cNvPr>
          <p:cNvSpPr/>
          <p:nvPr userDrawn="1"/>
        </p:nvSpPr>
        <p:spPr>
          <a:xfrm>
            <a:off x="695162" y="3815594"/>
            <a:ext cx="3630191" cy="205125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9FE26876-E627-486C-B1C1-E9064DA5C302}"/>
              </a:ext>
            </a:extLst>
          </p:cNvPr>
          <p:cNvSpPr/>
          <p:nvPr userDrawn="1"/>
        </p:nvSpPr>
        <p:spPr>
          <a:xfrm rot="5400000">
            <a:off x="3674757" y="3779507"/>
            <a:ext cx="2570087" cy="378488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23C2F7-D023-4B8D-8D69-6FC61030109F}"/>
              </a:ext>
            </a:extLst>
          </p:cNvPr>
          <p:cNvGrpSpPr/>
          <p:nvPr userDrawn="1"/>
        </p:nvGrpSpPr>
        <p:grpSpPr>
          <a:xfrm>
            <a:off x="695162" y="1940516"/>
            <a:ext cx="3630191" cy="873993"/>
            <a:chOff x="816545" y="2077421"/>
            <a:chExt cx="3099734" cy="87399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CB1AB3F-C714-44EF-B802-C709731E470E}"/>
                </a:ext>
              </a:extLst>
            </p:cNvPr>
            <p:cNvSpPr/>
            <p:nvPr/>
          </p:nvSpPr>
          <p:spPr>
            <a:xfrm>
              <a:off x="816545" y="2129208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1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941BE264-520A-4630-B342-83F0CD35715F}"/>
                </a:ext>
              </a:extLst>
            </p:cNvPr>
            <p:cNvSpPr/>
            <p:nvPr/>
          </p:nvSpPr>
          <p:spPr>
            <a:xfrm>
              <a:off x="952409" y="2077421"/>
              <a:ext cx="2963870" cy="87399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50" b="1" dirty="0">
                  <a:solidFill>
                    <a:schemeClr val="tx1"/>
                  </a:solidFill>
                </a:rPr>
                <a:t>Intergroup Heterogeneity</a:t>
              </a:r>
              <a:br>
                <a:rPr lang="en-US" altLang="ko-KR" sz="105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</a:rPr>
                <a:t>공정</a:t>
              </a:r>
              <a:r>
                <a:rPr lang="en-US" altLang="ko-KR" sz="1000" dirty="0">
                  <a:solidFill>
                    <a:schemeClr val="tx1"/>
                  </a:solidFill>
                </a:rPr>
                <a:t> AREA </a:t>
              </a:r>
              <a:r>
                <a:rPr lang="ko-KR" altLang="en-US" sz="1000" dirty="0">
                  <a:solidFill>
                    <a:schemeClr val="tx1"/>
                  </a:solidFill>
                </a:rPr>
                <a:t>별로 </a:t>
              </a:r>
              <a:r>
                <a:rPr lang="en-US" altLang="ko-KR" sz="1000" dirty="0">
                  <a:solidFill>
                    <a:schemeClr val="tx1"/>
                  </a:solidFill>
                </a:rPr>
                <a:t>Wafer </a:t>
              </a:r>
              <a:r>
                <a:rPr lang="ko-KR" altLang="en-US" sz="1000" dirty="0">
                  <a:solidFill>
                    <a:schemeClr val="tx1"/>
                  </a:solidFill>
                </a:rPr>
                <a:t>품질에 영향을 주는 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  <a:r>
                <a:rPr lang="ko-KR" altLang="en-US" sz="1000" dirty="0">
                  <a:solidFill>
                    <a:schemeClr val="tx1"/>
                  </a:solidFill>
                </a:rPr>
                <a:t>장비 단위가 다르다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723A6E-ADC5-47F9-A52D-11FD533B773E}"/>
              </a:ext>
            </a:extLst>
          </p:cNvPr>
          <p:cNvGrpSpPr/>
          <p:nvPr userDrawn="1"/>
        </p:nvGrpSpPr>
        <p:grpSpPr>
          <a:xfrm>
            <a:off x="695162" y="2736985"/>
            <a:ext cx="3630191" cy="873993"/>
            <a:chOff x="816545" y="2077421"/>
            <a:chExt cx="3099734" cy="873993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BC011BF-5404-49F7-BB90-64F6219A9B90}"/>
                </a:ext>
              </a:extLst>
            </p:cNvPr>
            <p:cNvSpPr/>
            <p:nvPr/>
          </p:nvSpPr>
          <p:spPr>
            <a:xfrm>
              <a:off x="816545" y="2129208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8918D312-F417-4914-AD02-A18DCC4A5445}"/>
                </a:ext>
              </a:extLst>
            </p:cNvPr>
            <p:cNvSpPr/>
            <p:nvPr/>
          </p:nvSpPr>
          <p:spPr>
            <a:xfrm>
              <a:off x="952409" y="2077421"/>
              <a:ext cx="2963870" cy="87399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pPr>
                <a:lnSpc>
                  <a:spcPct val="120000"/>
                </a:lnSpc>
              </a:pPr>
              <a:r>
                <a:rPr lang="en-US" altLang="ko-KR" sz="1050" b="1" dirty="0">
                  <a:solidFill>
                    <a:schemeClr val="tx1"/>
                  </a:solidFill>
                </a:rPr>
                <a:t>In-Group Homogeneity</a:t>
              </a:r>
              <a:br>
                <a:rPr lang="en-US" altLang="ko-KR" sz="105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ko-KR" altLang="en-US" sz="1000" dirty="0">
                  <a:solidFill>
                    <a:schemeClr val="tx1"/>
                  </a:solidFill>
                </a:rPr>
                <a:t>동일 공정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장비에서 생산한 </a:t>
              </a:r>
              <a:r>
                <a:rPr lang="en-US" altLang="ko-KR" sz="1000" dirty="0">
                  <a:solidFill>
                    <a:schemeClr val="tx1"/>
                  </a:solidFill>
                </a:rPr>
                <a:t>Wafer</a:t>
              </a:r>
              <a:r>
                <a:rPr lang="ko-KR" altLang="en-US" sz="1000" dirty="0">
                  <a:solidFill>
                    <a:schemeClr val="tx1"/>
                  </a:solidFill>
                </a:rPr>
                <a:t>들은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 시간 상 서로 인접해 있을 수록 품질</a:t>
              </a:r>
              <a:r>
                <a:rPr lang="en-US" altLang="ko-KR" sz="1000" dirty="0">
                  <a:solidFill>
                    <a:schemeClr val="tx1"/>
                  </a:solidFill>
                </a:rPr>
                <a:t>(Response </a:t>
              </a:r>
              <a:r>
                <a:rPr lang="ko-KR" altLang="en-US" sz="1000" dirty="0">
                  <a:solidFill>
                    <a:schemeClr val="tx1"/>
                  </a:solidFill>
                </a:rPr>
                <a:t>값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  <a:r>
                <a:rPr lang="ko-KR" altLang="en-US" sz="1000" dirty="0">
                  <a:solidFill>
                    <a:schemeClr val="tx1"/>
                  </a:solidFill>
                </a:rPr>
                <a:t>이</a:t>
              </a:r>
              <a:br>
                <a:rPr lang="en-US" altLang="ko-KR" sz="1000" dirty="0">
                  <a:solidFill>
                    <a:schemeClr val="tx1"/>
                  </a:solidFill>
                </a:rPr>
              </a:br>
              <a:r>
                <a:rPr lang="ko-KR" altLang="en-US" sz="1000" dirty="0">
                  <a:solidFill>
                    <a:schemeClr val="tx1"/>
                  </a:solidFill>
                </a:rPr>
                <a:t>  유사할 것이다</a:t>
              </a:r>
              <a:r>
                <a:rPr lang="en-US" altLang="ko-KR" sz="1000" dirty="0">
                  <a:solidFill>
                    <a:schemeClr val="tx1"/>
                  </a:solidFill>
                </a:rPr>
                <a:t>.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ADD1444-09D2-488B-A123-1B2CD102E4AC}"/>
              </a:ext>
            </a:extLst>
          </p:cNvPr>
          <p:cNvGrpSpPr/>
          <p:nvPr userDrawn="1"/>
        </p:nvGrpSpPr>
        <p:grpSpPr>
          <a:xfrm>
            <a:off x="809651" y="4249181"/>
            <a:ext cx="836859" cy="1068472"/>
            <a:chOff x="733262" y="4604417"/>
            <a:chExt cx="836859" cy="1068472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A266D061-270B-4F48-8BE3-142D64B6AE63}"/>
                </a:ext>
              </a:extLst>
            </p:cNvPr>
            <p:cNvSpPr/>
            <p:nvPr/>
          </p:nvSpPr>
          <p:spPr>
            <a:xfrm>
              <a:off x="733262" y="4604417"/>
              <a:ext cx="836859" cy="10684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E6A5A349-3300-437D-B2F1-F3FED343B24E}"/>
                </a:ext>
              </a:extLst>
            </p:cNvPr>
            <p:cNvSpPr/>
            <p:nvPr/>
          </p:nvSpPr>
          <p:spPr>
            <a:xfrm>
              <a:off x="799545" y="4642375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장비 </a:t>
              </a:r>
              <a:r>
                <a:rPr lang="en-US" altLang="ko-KR" sz="900" dirty="0">
                  <a:solidFill>
                    <a:schemeClr val="tx1"/>
                  </a:solidFill>
                </a:rPr>
                <a:t>1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F5785A5-3E87-4A29-98F1-E59E8E20E2E3}"/>
                </a:ext>
              </a:extLst>
            </p:cNvPr>
            <p:cNvGrpSpPr/>
            <p:nvPr/>
          </p:nvGrpSpPr>
          <p:grpSpPr>
            <a:xfrm>
              <a:off x="827651" y="4851737"/>
              <a:ext cx="636362" cy="504402"/>
              <a:chOff x="637293" y="4559967"/>
              <a:chExt cx="636362" cy="504402"/>
            </a:xfrm>
          </p:grpSpPr>
          <p:pic>
            <p:nvPicPr>
              <p:cNvPr id="24" name="Picture 6" descr="Image result for semiconductor wafer png">
                <a:extLst>
                  <a:ext uri="{FF2B5EF4-FFF2-40B4-BE49-F238E27FC236}">
                    <a16:creationId xmlns:a16="http://schemas.microsoft.com/office/drawing/2014/main" id="{E78429EE-6462-4BC4-8A2F-D193F779B2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423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6" descr="Image result for semiconductor wafer png">
                <a:extLst>
                  <a:ext uri="{FF2B5EF4-FFF2-40B4-BE49-F238E27FC236}">
                    <a16:creationId xmlns:a16="http://schemas.microsoft.com/office/drawing/2014/main" id="{D2A9FAB7-3D62-4F6C-96EC-15C6C297F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 descr="Image result for semiconductor wafer png">
                <a:extLst>
                  <a:ext uri="{FF2B5EF4-FFF2-40B4-BE49-F238E27FC236}">
                    <a16:creationId xmlns:a16="http://schemas.microsoft.com/office/drawing/2014/main" id="{3FC2C97E-5F47-43A0-82DF-8589A8A4D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Image result for semiconductor wafer png">
                <a:extLst>
                  <a:ext uri="{FF2B5EF4-FFF2-40B4-BE49-F238E27FC236}">
                    <a16:creationId xmlns:a16="http://schemas.microsoft.com/office/drawing/2014/main" id="{5B33C0EC-EC24-421E-8052-6DEE35C010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93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630D9063-00EE-4861-8008-B25F67B12DB3}"/>
                </a:ext>
              </a:extLst>
            </p:cNvPr>
            <p:cNvSpPr/>
            <p:nvPr/>
          </p:nvSpPr>
          <p:spPr>
            <a:xfrm>
              <a:off x="799545" y="5359826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r"/>
              <a:r>
                <a:rPr lang="ko-KR" altLang="en-US" sz="900" b="1" i="1" dirty="0">
                  <a:solidFill>
                    <a:schemeClr val="tx1"/>
                  </a:solidFill>
                </a:rPr>
                <a:t>유사성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D96BD30-7558-42A6-B234-6D1A4274A579}"/>
                </a:ext>
              </a:extLst>
            </p:cNvPr>
            <p:cNvSpPr/>
            <p:nvPr/>
          </p:nvSpPr>
          <p:spPr>
            <a:xfrm>
              <a:off x="843192" y="5409680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8AB1BC-FC22-423C-8C24-53EFB0028D2B}"/>
              </a:ext>
            </a:extLst>
          </p:cNvPr>
          <p:cNvGrpSpPr/>
          <p:nvPr userDrawn="1"/>
        </p:nvGrpSpPr>
        <p:grpSpPr>
          <a:xfrm>
            <a:off x="2094429" y="4249181"/>
            <a:ext cx="836859" cy="1068472"/>
            <a:chOff x="733262" y="4604417"/>
            <a:chExt cx="836859" cy="1068472"/>
          </a:xfrm>
        </p:grpSpPr>
        <p:sp>
          <p:nvSpPr>
            <p:cNvPr id="29" name="사각형: 둥근 위쪽 모서리 28">
              <a:extLst>
                <a:ext uri="{FF2B5EF4-FFF2-40B4-BE49-F238E27FC236}">
                  <a16:creationId xmlns:a16="http://schemas.microsoft.com/office/drawing/2014/main" id="{163D7D5C-65F7-40B2-BD14-D26E844DAD92}"/>
                </a:ext>
              </a:extLst>
            </p:cNvPr>
            <p:cNvSpPr/>
            <p:nvPr/>
          </p:nvSpPr>
          <p:spPr>
            <a:xfrm>
              <a:off x="733262" y="4604417"/>
              <a:ext cx="836859" cy="10684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위쪽 모서리 29">
              <a:extLst>
                <a:ext uri="{FF2B5EF4-FFF2-40B4-BE49-F238E27FC236}">
                  <a16:creationId xmlns:a16="http://schemas.microsoft.com/office/drawing/2014/main" id="{A45AFFAC-96E8-4C90-A4DF-1240C7C67A39}"/>
                </a:ext>
              </a:extLst>
            </p:cNvPr>
            <p:cNvSpPr/>
            <p:nvPr/>
          </p:nvSpPr>
          <p:spPr>
            <a:xfrm>
              <a:off x="799545" y="4642375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장비 </a:t>
              </a:r>
              <a:r>
                <a:rPr lang="en-US" altLang="ko-KR" sz="900" dirty="0">
                  <a:solidFill>
                    <a:schemeClr val="tx1"/>
                  </a:solidFill>
                </a:rPr>
                <a:t>2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46FECF-5A00-4AD2-8B71-C7E5731826B8}"/>
                </a:ext>
              </a:extLst>
            </p:cNvPr>
            <p:cNvGrpSpPr/>
            <p:nvPr/>
          </p:nvGrpSpPr>
          <p:grpSpPr>
            <a:xfrm>
              <a:off x="827651" y="4851737"/>
              <a:ext cx="636362" cy="504402"/>
              <a:chOff x="637293" y="4559967"/>
              <a:chExt cx="636362" cy="504402"/>
            </a:xfrm>
          </p:grpSpPr>
          <p:pic>
            <p:nvPicPr>
              <p:cNvPr id="34" name="Picture 6" descr="Image result for semiconductor wafer png">
                <a:extLst>
                  <a:ext uri="{FF2B5EF4-FFF2-40B4-BE49-F238E27FC236}">
                    <a16:creationId xmlns:a16="http://schemas.microsoft.com/office/drawing/2014/main" id="{91618172-FFE0-4508-A66C-C97E8CF59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423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6" descr="Image result for semiconductor wafer png">
                <a:extLst>
                  <a:ext uri="{FF2B5EF4-FFF2-40B4-BE49-F238E27FC236}">
                    <a16:creationId xmlns:a16="http://schemas.microsoft.com/office/drawing/2014/main" id="{221C9377-9332-429F-8DE1-843FF63D4F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6" descr="Image result for semiconductor wafer png">
                <a:extLst>
                  <a:ext uri="{FF2B5EF4-FFF2-40B4-BE49-F238E27FC236}">
                    <a16:creationId xmlns:a16="http://schemas.microsoft.com/office/drawing/2014/main" id="{51340F6E-A895-49AE-96C6-E2261831D9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6" descr="Image result for semiconductor wafer png">
                <a:extLst>
                  <a:ext uri="{FF2B5EF4-FFF2-40B4-BE49-F238E27FC236}">
                    <a16:creationId xmlns:a16="http://schemas.microsoft.com/office/drawing/2014/main" id="{CBD45B3B-BB8F-444E-BE23-F95D1C2F4D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93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사각형: 둥근 위쪽 모서리 31">
              <a:extLst>
                <a:ext uri="{FF2B5EF4-FFF2-40B4-BE49-F238E27FC236}">
                  <a16:creationId xmlns:a16="http://schemas.microsoft.com/office/drawing/2014/main" id="{6FFFA7DC-EFC6-46B5-B062-41B63AFC3CAD}"/>
                </a:ext>
              </a:extLst>
            </p:cNvPr>
            <p:cNvSpPr/>
            <p:nvPr/>
          </p:nvSpPr>
          <p:spPr>
            <a:xfrm>
              <a:off x="799545" y="5359826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r"/>
              <a:r>
                <a:rPr lang="ko-KR" altLang="en-US" sz="900" b="1" i="1" dirty="0">
                  <a:solidFill>
                    <a:schemeClr val="tx1"/>
                  </a:solidFill>
                </a:rPr>
                <a:t>유사성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F9EAE41-E6D4-405A-A8D7-DA4B84E35B3E}"/>
                </a:ext>
              </a:extLst>
            </p:cNvPr>
            <p:cNvSpPr/>
            <p:nvPr/>
          </p:nvSpPr>
          <p:spPr>
            <a:xfrm>
              <a:off x="843192" y="5409680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5BE7211-DA91-4BB3-B58E-559138AB81DF}"/>
              </a:ext>
            </a:extLst>
          </p:cNvPr>
          <p:cNvGrpSpPr/>
          <p:nvPr userDrawn="1"/>
        </p:nvGrpSpPr>
        <p:grpSpPr>
          <a:xfrm>
            <a:off x="3379206" y="4249181"/>
            <a:ext cx="836859" cy="1068472"/>
            <a:chOff x="733262" y="4604417"/>
            <a:chExt cx="836859" cy="1068472"/>
          </a:xfrm>
        </p:grpSpPr>
        <p:sp>
          <p:nvSpPr>
            <p:cNvPr id="39" name="사각형: 둥근 위쪽 모서리 38">
              <a:extLst>
                <a:ext uri="{FF2B5EF4-FFF2-40B4-BE49-F238E27FC236}">
                  <a16:creationId xmlns:a16="http://schemas.microsoft.com/office/drawing/2014/main" id="{578CA928-BA83-45F5-8CE5-4A4C051B76EF}"/>
                </a:ext>
              </a:extLst>
            </p:cNvPr>
            <p:cNvSpPr/>
            <p:nvPr/>
          </p:nvSpPr>
          <p:spPr>
            <a:xfrm>
              <a:off x="733262" y="4604417"/>
              <a:ext cx="836859" cy="10684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위쪽 모서리 39">
              <a:extLst>
                <a:ext uri="{FF2B5EF4-FFF2-40B4-BE49-F238E27FC236}">
                  <a16:creationId xmlns:a16="http://schemas.microsoft.com/office/drawing/2014/main" id="{9F0ED44A-C283-4BB7-8F2F-A0DE769C1683}"/>
                </a:ext>
              </a:extLst>
            </p:cNvPr>
            <p:cNvSpPr/>
            <p:nvPr/>
          </p:nvSpPr>
          <p:spPr>
            <a:xfrm>
              <a:off x="799545" y="4642375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장비 </a:t>
              </a:r>
              <a:r>
                <a:rPr lang="en-US" altLang="ko-KR" sz="900" dirty="0">
                  <a:solidFill>
                    <a:schemeClr val="tx1"/>
                  </a:solidFill>
                </a:rPr>
                <a:t>3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76EED7F-DD58-4F25-9834-54998AC2D1EB}"/>
                </a:ext>
              </a:extLst>
            </p:cNvPr>
            <p:cNvGrpSpPr/>
            <p:nvPr/>
          </p:nvGrpSpPr>
          <p:grpSpPr>
            <a:xfrm>
              <a:off x="827651" y="4851737"/>
              <a:ext cx="636362" cy="504402"/>
              <a:chOff x="637293" y="4559967"/>
              <a:chExt cx="636362" cy="504402"/>
            </a:xfrm>
          </p:grpSpPr>
          <p:pic>
            <p:nvPicPr>
              <p:cNvPr id="44" name="Picture 6" descr="Image result for semiconductor wafer png">
                <a:extLst>
                  <a:ext uri="{FF2B5EF4-FFF2-40B4-BE49-F238E27FC236}">
                    <a16:creationId xmlns:a16="http://schemas.microsoft.com/office/drawing/2014/main" id="{108C0400-190D-4EE2-A27B-0F59D18E31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423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6" descr="Image result for semiconductor wafer png">
                <a:extLst>
                  <a:ext uri="{FF2B5EF4-FFF2-40B4-BE49-F238E27FC236}">
                    <a16:creationId xmlns:a16="http://schemas.microsoft.com/office/drawing/2014/main" id="{115A6E24-FCF1-439A-A6CF-4881427F13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559967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6" descr="Image result for semiconductor wafer png">
                <a:extLst>
                  <a:ext uri="{FF2B5EF4-FFF2-40B4-BE49-F238E27FC236}">
                    <a16:creationId xmlns:a16="http://schemas.microsoft.com/office/drawing/2014/main" id="{6A835DE0-9B78-4FD2-99CF-3457D74C5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539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6" descr="Image result for semiconductor wafer png">
                <a:extLst>
                  <a:ext uri="{FF2B5EF4-FFF2-40B4-BE49-F238E27FC236}">
                    <a16:creationId xmlns:a16="http://schemas.microsoft.com/office/drawing/2014/main" id="{4F66F3E5-60FA-407C-9BEC-BDEDEDCC71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93" y="4812168"/>
                <a:ext cx="315116" cy="252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사각형: 둥근 위쪽 모서리 41">
              <a:extLst>
                <a:ext uri="{FF2B5EF4-FFF2-40B4-BE49-F238E27FC236}">
                  <a16:creationId xmlns:a16="http://schemas.microsoft.com/office/drawing/2014/main" id="{46CABA68-3DD2-4D14-8ED4-5F4F80CEB9C8}"/>
                </a:ext>
              </a:extLst>
            </p:cNvPr>
            <p:cNvSpPr/>
            <p:nvPr/>
          </p:nvSpPr>
          <p:spPr>
            <a:xfrm>
              <a:off x="799545" y="5359826"/>
              <a:ext cx="692574" cy="25220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pPr algn="r"/>
              <a:r>
                <a:rPr lang="ko-KR" altLang="en-US" sz="900" b="1" i="1" dirty="0">
                  <a:solidFill>
                    <a:schemeClr val="tx1"/>
                  </a:solidFill>
                </a:rPr>
                <a:t>유사성</a:t>
              </a: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F401519-AFE5-429D-B39F-87E4CCB572CD}"/>
                </a:ext>
              </a:extLst>
            </p:cNvPr>
            <p:cNvSpPr/>
            <p:nvPr/>
          </p:nvSpPr>
          <p:spPr>
            <a:xfrm>
              <a:off x="843192" y="5409680"/>
              <a:ext cx="152492" cy="1524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2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사각형: 둥근 위쪽 모서리 47">
            <a:extLst>
              <a:ext uri="{FF2B5EF4-FFF2-40B4-BE49-F238E27FC236}">
                <a16:creationId xmlns:a16="http://schemas.microsoft.com/office/drawing/2014/main" id="{708C6708-53D1-4008-9331-101DF2AC6716}"/>
              </a:ext>
            </a:extLst>
          </p:cNvPr>
          <p:cNvSpPr/>
          <p:nvPr userDrawn="1"/>
        </p:nvSpPr>
        <p:spPr>
          <a:xfrm>
            <a:off x="2093851" y="3840094"/>
            <a:ext cx="838014" cy="305163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공정 </a:t>
            </a:r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C17CE647-1F0B-4452-8B5A-EEC217D1C5A7}"/>
              </a:ext>
            </a:extLst>
          </p:cNvPr>
          <p:cNvSpPr/>
          <p:nvPr userDrawn="1"/>
        </p:nvSpPr>
        <p:spPr>
          <a:xfrm>
            <a:off x="1613921" y="4546318"/>
            <a:ext cx="514202" cy="432866"/>
          </a:xfrm>
          <a:prstGeom prst="leftRightArrow">
            <a:avLst>
              <a:gd name="adj1" fmla="val 50000"/>
              <a:gd name="adj2" fmla="val 249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47C6CB8B-56E8-4DFD-89BF-BED2371AA54E}"/>
              </a:ext>
            </a:extLst>
          </p:cNvPr>
          <p:cNvSpPr/>
          <p:nvPr userDrawn="1"/>
        </p:nvSpPr>
        <p:spPr>
          <a:xfrm>
            <a:off x="2909134" y="4546318"/>
            <a:ext cx="514202" cy="432866"/>
          </a:xfrm>
          <a:prstGeom prst="leftRightArrow">
            <a:avLst>
              <a:gd name="adj1" fmla="val 50000"/>
              <a:gd name="adj2" fmla="val 2498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E72F981D-F75C-41F5-9D70-83FD03222B93}"/>
              </a:ext>
            </a:extLst>
          </p:cNvPr>
          <p:cNvSpPr/>
          <p:nvPr userDrawn="1"/>
        </p:nvSpPr>
        <p:spPr>
          <a:xfrm>
            <a:off x="1794223" y="4672456"/>
            <a:ext cx="152492" cy="1524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3A3F51A-A50A-4E75-882C-CD7305F3B539}"/>
              </a:ext>
            </a:extLst>
          </p:cNvPr>
          <p:cNvSpPr/>
          <p:nvPr userDrawn="1"/>
        </p:nvSpPr>
        <p:spPr>
          <a:xfrm>
            <a:off x="3089989" y="4672456"/>
            <a:ext cx="152492" cy="1524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8047B8B5-1B17-4FD9-9A24-FE3487A23959}"/>
              </a:ext>
            </a:extLst>
          </p:cNvPr>
          <p:cNvSpPr/>
          <p:nvPr userDrawn="1"/>
        </p:nvSpPr>
        <p:spPr>
          <a:xfrm>
            <a:off x="962788" y="5252093"/>
            <a:ext cx="530584" cy="340482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위쪽 53">
            <a:extLst>
              <a:ext uri="{FF2B5EF4-FFF2-40B4-BE49-F238E27FC236}">
                <a16:creationId xmlns:a16="http://schemas.microsoft.com/office/drawing/2014/main" id="{6C7B9106-AB03-4DCF-8E5A-D83BB9DAD3FE}"/>
              </a:ext>
            </a:extLst>
          </p:cNvPr>
          <p:cNvSpPr/>
          <p:nvPr userDrawn="1"/>
        </p:nvSpPr>
        <p:spPr>
          <a:xfrm>
            <a:off x="3531012" y="5252093"/>
            <a:ext cx="530584" cy="340482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AFC12EE-A2FA-4F6D-8099-583BC5687F10}"/>
              </a:ext>
            </a:extLst>
          </p:cNvPr>
          <p:cNvSpPr/>
          <p:nvPr userDrawn="1"/>
        </p:nvSpPr>
        <p:spPr>
          <a:xfrm>
            <a:off x="1097027" y="5561470"/>
            <a:ext cx="2831284" cy="1897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D23ECCF-3B80-4A1E-B68F-8DE6505F235F}"/>
              </a:ext>
            </a:extLst>
          </p:cNvPr>
          <p:cNvSpPr/>
          <p:nvPr userDrawn="1"/>
        </p:nvSpPr>
        <p:spPr>
          <a:xfrm>
            <a:off x="2165389" y="5566995"/>
            <a:ext cx="152492" cy="15249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위쪽 모서리 56">
            <a:extLst>
              <a:ext uri="{FF2B5EF4-FFF2-40B4-BE49-F238E27FC236}">
                <a16:creationId xmlns:a16="http://schemas.microsoft.com/office/drawing/2014/main" id="{E026074B-89E7-4C45-A4AB-C796F612F7ED}"/>
              </a:ext>
            </a:extLst>
          </p:cNvPr>
          <p:cNvSpPr/>
          <p:nvPr userDrawn="1"/>
        </p:nvSpPr>
        <p:spPr>
          <a:xfrm>
            <a:off x="2274216" y="5530253"/>
            <a:ext cx="548856" cy="252201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r>
              <a:rPr lang="ko-KR" altLang="en-US" sz="900" b="1" i="1" dirty="0">
                <a:solidFill>
                  <a:schemeClr val="tx1"/>
                </a:solidFill>
              </a:rPr>
              <a:t>이질성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D612E18-404A-40E1-A718-9A5DA7284A63}"/>
              </a:ext>
            </a:extLst>
          </p:cNvPr>
          <p:cNvGrpSpPr/>
          <p:nvPr userDrawn="1"/>
        </p:nvGrpSpPr>
        <p:grpSpPr>
          <a:xfrm>
            <a:off x="5316253" y="1268831"/>
            <a:ext cx="1257586" cy="359944"/>
            <a:chOff x="468313" y="1953565"/>
            <a:chExt cx="4422775" cy="359944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B4641A55-CF0C-43CE-9168-9F3D6FEEF1A3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CD0A4A7-E260-4A2E-B7B9-DC751C1D87F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공정 </a:t>
              </a:r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AREA</a:t>
              </a:r>
              <a:endParaRPr lang="ko-KR" altLang="en-US" sz="1200" b="1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ECDB95B-C8B8-48B2-8F0B-0FF5167BDE3E}"/>
              </a:ext>
            </a:extLst>
          </p:cNvPr>
          <p:cNvGrpSpPr/>
          <p:nvPr userDrawn="1"/>
        </p:nvGrpSpPr>
        <p:grpSpPr>
          <a:xfrm>
            <a:off x="6858001" y="1268831"/>
            <a:ext cx="2595564" cy="359944"/>
            <a:chOff x="468313" y="1953565"/>
            <a:chExt cx="4422775" cy="359944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240F1B09-CAF0-4C01-8FAF-72EB03EEFAA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B5197CE-2BB6-48D4-86AE-C17F2CF40A20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장비 구분 단위</a:t>
              </a:r>
            </a:p>
          </p:txBody>
        </p:sp>
      </p:grp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691DE92C-AD23-4E5B-80F2-5F264D0CCC64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b="1" dirty="0">
                <a:latin typeface="+mn-ea"/>
              </a:rPr>
              <a:t>II. </a:t>
            </a:r>
            <a:r>
              <a:rPr lang="ko-KR" altLang="en-US" sz="1400" b="1" dirty="0">
                <a:latin typeface="+mn-ea"/>
              </a:rPr>
              <a:t>분석 방법론</a:t>
            </a:r>
            <a:endParaRPr lang="en-US" sz="14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BBC8334-9F32-4506-ADA6-31FF2A2743F4}"/>
              </a:ext>
            </a:extLst>
          </p:cNvPr>
          <p:cNvSpPr/>
          <p:nvPr userDrawn="1"/>
        </p:nvSpPr>
        <p:spPr>
          <a:xfrm>
            <a:off x="5316252" y="3308056"/>
            <a:ext cx="1257587" cy="14332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PHOTO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C63DCD0-172C-47D3-9803-F9F4DEEF7C01}"/>
              </a:ext>
            </a:extLst>
          </p:cNvPr>
          <p:cNvSpPr/>
          <p:nvPr userDrawn="1"/>
        </p:nvSpPr>
        <p:spPr>
          <a:xfrm>
            <a:off x="5316252" y="4875462"/>
            <a:ext cx="1257587" cy="143326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DIFF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CBE2D5-62F4-473E-8393-393C2C2E3C56}"/>
              </a:ext>
            </a:extLst>
          </p:cNvPr>
          <p:cNvSpPr/>
          <p:nvPr userDrawn="1"/>
        </p:nvSpPr>
        <p:spPr>
          <a:xfrm>
            <a:off x="6883905" y="1740651"/>
            <a:ext cx="991133" cy="14332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CHAMBER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496BDB8-F23C-46A5-B16B-DA6A79042DEC}"/>
              </a:ext>
            </a:extLst>
          </p:cNvPr>
          <p:cNvSpPr/>
          <p:nvPr userDrawn="1"/>
        </p:nvSpPr>
        <p:spPr>
          <a:xfrm>
            <a:off x="6883905" y="3308056"/>
            <a:ext cx="991133" cy="14332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CHUCK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CED0F5B-76B9-46B9-B94A-820EFB397777}"/>
              </a:ext>
            </a:extLst>
          </p:cNvPr>
          <p:cNvSpPr/>
          <p:nvPr userDrawn="1"/>
        </p:nvSpPr>
        <p:spPr>
          <a:xfrm>
            <a:off x="6883905" y="4875462"/>
            <a:ext cx="991133" cy="143326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ZONE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70" name="오른쪽 중괄호 69">
            <a:extLst>
              <a:ext uri="{FF2B5EF4-FFF2-40B4-BE49-F238E27FC236}">
                <a16:creationId xmlns:a16="http://schemas.microsoft.com/office/drawing/2014/main" id="{8D2B68D9-C0A8-4DE6-93E9-C4AAFE687810}"/>
              </a:ext>
            </a:extLst>
          </p:cNvPr>
          <p:cNvSpPr/>
          <p:nvPr userDrawn="1"/>
        </p:nvSpPr>
        <p:spPr>
          <a:xfrm>
            <a:off x="7922993" y="1740651"/>
            <a:ext cx="252663" cy="4568074"/>
          </a:xfrm>
          <a:prstGeom prst="rightBrace">
            <a:avLst>
              <a:gd name="adj1" fmla="val 11036"/>
              <a:gd name="adj2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8C3C6B-1581-40A0-B24C-F02F5C0BB8D0}"/>
              </a:ext>
            </a:extLst>
          </p:cNvPr>
          <p:cNvSpPr/>
          <p:nvPr userDrawn="1"/>
        </p:nvSpPr>
        <p:spPr>
          <a:xfrm>
            <a:off x="8152946" y="3276044"/>
            <a:ext cx="1257587" cy="143326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i="1" dirty="0">
                <a:solidFill>
                  <a:schemeClr val="tx1"/>
                </a:solidFill>
              </a:rPr>
              <a:t>“</a:t>
            </a:r>
            <a:r>
              <a:rPr lang="ko-KR" altLang="en-US" sz="1050" b="1" i="1" dirty="0">
                <a:solidFill>
                  <a:schemeClr val="tx1"/>
                </a:solidFill>
              </a:rPr>
              <a:t>공정</a:t>
            </a:r>
            <a:r>
              <a:rPr lang="en-US" altLang="ko-KR" sz="1050" b="1" i="1" dirty="0">
                <a:solidFill>
                  <a:schemeClr val="tx1"/>
                </a:solidFill>
              </a:rPr>
              <a:t> AREA </a:t>
            </a:r>
            <a:r>
              <a:rPr lang="ko-KR" altLang="en-US" sz="1050" b="1" i="1" dirty="0">
                <a:solidFill>
                  <a:schemeClr val="tx1"/>
                </a:solidFill>
              </a:rPr>
              <a:t>별로</a:t>
            </a:r>
            <a:endParaRPr lang="en-US" altLang="ko-KR" sz="1050" b="1" i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i="1" dirty="0">
                <a:solidFill>
                  <a:schemeClr val="tx1"/>
                </a:solidFill>
              </a:rPr>
              <a:t>품질에 영향을 미치는 장비 단위로 구분하여 </a:t>
            </a:r>
            <a:r>
              <a:rPr lang="ko-KR" altLang="en-US" sz="1050" b="1" i="1" dirty="0" err="1">
                <a:solidFill>
                  <a:schemeClr val="tx1"/>
                </a:solidFill>
              </a:rPr>
              <a:t>결측값</a:t>
            </a:r>
            <a:r>
              <a:rPr lang="ko-KR" altLang="en-US" sz="1050" b="1" i="1" dirty="0">
                <a:solidFill>
                  <a:schemeClr val="tx1"/>
                </a:solidFill>
              </a:rPr>
              <a:t> 보간 처리</a:t>
            </a:r>
            <a:r>
              <a:rPr lang="en-US" altLang="ko-KR" sz="1050" b="1" i="1" dirty="0">
                <a:solidFill>
                  <a:schemeClr val="tx1"/>
                </a:solidFill>
              </a:rPr>
              <a:t>”</a:t>
            </a:r>
            <a:endParaRPr lang="ko-KR" altLang="en-US" sz="1050" b="1" i="1" dirty="0">
              <a:solidFill>
                <a:schemeClr val="tx1"/>
              </a:solidFill>
            </a:endParaRPr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4F0CED7F-C92A-4BEA-9D63-A88F2E76EAC9}"/>
              </a:ext>
            </a:extLst>
          </p:cNvPr>
          <p:cNvSpPr/>
          <p:nvPr userDrawn="1"/>
        </p:nvSpPr>
        <p:spPr>
          <a:xfrm rot="16200000">
            <a:off x="6486304" y="2220559"/>
            <a:ext cx="499608" cy="541417"/>
          </a:xfrm>
          <a:prstGeom prst="downArrow">
            <a:avLst>
              <a:gd name="adj1" fmla="val 50000"/>
              <a:gd name="adj2" fmla="val 517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D6F1067A-D192-4171-B620-960A9FDBED9E}"/>
              </a:ext>
            </a:extLst>
          </p:cNvPr>
          <p:cNvSpPr/>
          <p:nvPr userDrawn="1"/>
        </p:nvSpPr>
        <p:spPr>
          <a:xfrm rot="16200000">
            <a:off x="6486304" y="3753978"/>
            <a:ext cx="499608" cy="541417"/>
          </a:xfrm>
          <a:prstGeom prst="downArrow">
            <a:avLst>
              <a:gd name="adj1" fmla="val 50000"/>
              <a:gd name="adj2" fmla="val 517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7DD825A9-F494-4764-8BD3-8326CAA1BBCA}"/>
              </a:ext>
            </a:extLst>
          </p:cNvPr>
          <p:cNvSpPr/>
          <p:nvPr userDrawn="1"/>
        </p:nvSpPr>
        <p:spPr>
          <a:xfrm rot="16200000">
            <a:off x="6486304" y="5321384"/>
            <a:ext cx="499608" cy="541417"/>
          </a:xfrm>
          <a:prstGeom prst="downArrow">
            <a:avLst>
              <a:gd name="adj1" fmla="val 50000"/>
              <a:gd name="adj2" fmla="val 517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333D9E5-7806-47E3-A545-8EF1D19C295A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77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8C0334F6-8067-4ED6-AAB6-0BFDD27672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3880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D5D364D-80CD-4847-B80A-A01AA6230186}"/>
              </a:ext>
            </a:extLst>
          </p:cNvPr>
          <p:cNvCxnSpPr>
            <a:cxnSpLocks/>
          </p:cNvCxnSpPr>
          <p:nvPr userDrawn="1"/>
        </p:nvCxnSpPr>
        <p:spPr>
          <a:xfrm>
            <a:off x="8689554" y="4495267"/>
            <a:ext cx="316083" cy="25401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29B9BF38-6A90-4CBD-95C1-F346CF04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/>
              <a:t>2-1. </a:t>
            </a:r>
            <a:r>
              <a:rPr lang="ko-KR" altLang="en-US" sz="2000" dirty="0"/>
              <a:t>분석 설계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결측값</a:t>
            </a:r>
            <a:r>
              <a:rPr lang="ko-KR" altLang="en-US" sz="2000" dirty="0"/>
              <a:t> 처리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4F6653D-0DBD-45C6-A959-80A0D1B1E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D90F195-7770-484F-B3C9-47193921B246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Response </a:t>
            </a:r>
            <a:r>
              <a:rPr lang="ko-KR" altLang="en-US" sz="1400" b="1" dirty="0" err="1"/>
              <a:t>결측값을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보간함으로써</a:t>
            </a:r>
            <a:r>
              <a:rPr lang="ko-KR" altLang="en-US" sz="1400" b="1" dirty="0"/>
              <a:t> 공정 間 </a:t>
            </a:r>
            <a:r>
              <a:rPr lang="en-US" altLang="ko-KR" sz="1400" b="1" dirty="0"/>
              <a:t>Response </a:t>
            </a:r>
            <a:r>
              <a:rPr lang="ko-KR" altLang="en-US" sz="1400" b="1" dirty="0"/>
              <a:t>상관관계 분석 가능 대상이 대폭 확대됨</a:t>
            </a:r>
            <a:endParaRPr 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738FCA-8DA2-4F96-B8C7-B1033C864619}"/>
              </a:ext>
            </a:extLst>
          </p:cNvPr>
          <p:cNvGrpSpPr/>
          <p:nvPr userDrawn="1"/>
        </p:nvGrpSpPr>
        <p:grpSpPr>
          <a:xfrm>
            <a:off x="468313" y="1268831"/>
            <a:ext cx="1829719" cy="359944"/>
            <a:chOff x="468313" y="1953565"/>
            <a:chExt cx="4422775" cy="35994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EFE41-05E7-4E74-BDD8-2ABC81AD2CB0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DAF864-6B0A-4D8D-9871-A9ABBFB7D5A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구분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E617386-363C-4912-B175-9840E068EDE2}"/>
              </a:ext>
            </a:extLst>
          </p:cNvPr>
          <p:cNvGrpSpPr/>
          <p:nvPr userDrawn="1"/>
        </p:nvGrpSpPr>
        <p:grpSpPr>
          <a:xfrm>
            <a:off x="3332163" y="1268831"/>
            <a:ext cx="6121401" cy="359944"/>
            <a:chOff x="468313" y="1953565"/>
            <a:chExt cx="4422775" cy="3599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6A0DF0F-58FE-40B1-BBCA-C6397567E137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B30F244-06A5-4F76-8313-33644452D4AF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 err="1">
                  <a:solidFill>
                    <a:schemeClr val="tx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 보간 </a:t>
              </a:r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Output Image (</a:t>
              </a:r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예시</a:t>
              </a:r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endParaRPr lang="ko-KR" altLang="en-US" sz="1200" b="1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5875A7-6F6D-4B8C-A9AC-3E2C1A18B6B8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b="1" dirty="0">
                <a:latin typeface="+mn-ea"/>
              </a:rPr>
              <a:t>II. </a:t>
            </a:r>
            <a:r>
              <a:rPr lang="ko-KR" altLang="en-US" sz="1400" b="1" dirty="0">
                <a:latin typeface="+mn-ea"/>
              </a:rPr>
              <a:t>분석 방법론</a:t>
            </a:r>
            <a:endParaRPr lang="en-US" sz="1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F0AF2A-A5C4-43A0-ABE2-F5C4347D7B8C}"/>
              </a:ext>
            </a:extLst>
          </p:cNvPr>
          <p:cNvGrpSpPr/>
          <p:nvPr userDrawn="1"/>
        </p:nvGrpSpPr>
        <p:grpSpPr>
          <a:xfrm>
            <a:off x="468313" y="1732547"/>
            <a:ext cx="2489461" cy="4576181"/>
            <a:chOff x="5882524" y="1732547"/>
            <a:chExt cx="2874152" cy="4576181"/>
          </a:xfrm>
        </p:grpSpPr>
        <p:sp>
          <p:nvSpPr>
            <p:cNvPr id="15" name="사각형: 둥근 위쪽 모서리 14">
              <a:extLst>
                <a:ext uri="{FF2B5EF4-FFF2-40B4-BE49-F238E27FC236}">
                  <a16:creationId xmlns:a16="http://schemas.microsoft.com/office/drawing/2014/main" id="{56211509-EEFA-486E-B141-D5AF62DDFD26}"/>
                </a:ext>
              </a:extLst>
            </p:cNvPr>
            <p:cNvSpPr/>
            <p:nvPr/>
          </p:nvSpPr>
          <p:spPr>
            <a:xfrm>
              <a:off x="5882524" y="1732547"/>
              <a:ext cx="2112460" cy="457617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0">
                  <a:schemeClr val="bg1"/>
                </a:gs>
                <a:gs pos="87000">
                  <a:schemeClr val="bg1">
                    <a:lumMod val="75000"/>
                  </a:schemeClr>
                </a:gs>
              </a:gsLst>
              <a:lin ang="6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CEAA9F39-1B34-4426-902C-29161EB0CE85}"/>
                </a:ext>
              </a:extLst>
            </p:cNvPr>
            <p:cNvSpPr/>
            <p:nvPr/>
          </p:nvSpPr>
          <p:spPr>
            <a:xfrm rot="5400000">
              <a:off x="6087742" y="3639794"/>
              <a:ext cx="4576175" cy="761693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38F0FD-CA32-4861-ADA0-22303897F547}"/>
              </a:ext>
            </a:extLst>
          </p:cNvPr>
          <p:cNvSpPr/>
          <p:nvPr userDrawn="1"/>
        </p:nvSpPr>
        <p:spPr>
          <a:xfrm>
            <a:off x="609475" y="1902154"/>
            <a:ext cx="1521681" cy="3337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FAB, LOT_CD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F8CB9F-BEAD-40BE-B95E-989C47F5DC2B}"/>
              </a:ext>
            </a:extLst>
          </p:cNvPr>
          <p:cNvSpPr/>
          <p:nvPr userDrawn="1"/>
        </p:nvSpPr>
        <p:spPr>
          <a:xfrm>
            <a:off x="609475" y="2449442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공정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Main_oper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</a:rPr>
              <a:t>Oper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54F5750-8B6B-4998-81D2-F5EAEDD0267E}"/>
              </a:ext>
            </a:extLst>
          </p:cNvPr>
          <p:cNvGrpSpPr/>
          <p:nvPr userDrawn="1"/>
        </p:nvGrpSpPr>
        <p:grpSpPr>
          <a:xfrm>
            <a:off x="609475" y="3977156"/>
            <a:ext cx="1521681" cy="863095"/>
            <a:chOff x="609475" y="3868949"/>
            <a:chExt cx="1521681" cy="86309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3DDEB14-32EB-4853-979F-013EF703953A}"/>
                </a:ext>
              </a:extLst>
            </p:cNvPr>
            <p:cNvSpPr/>
            <p:nvPr/>
          </p:nvSpPr>
          <p:spPr>
            <a:xfrm>
              <a:off x="609475" y="3868949"/>
              <a:ext cx="1521681" cy="86309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t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</a:rPr>
                <a:t>장비 구분 단위</a:t>
              </a:r>
              <a:br>
                <a:rPr lang="en-US" altLang="ko-KR" sz="1050" b="1" dirty="0">
                  <a:solidFill>
                    <a:schemeClr val="tx1"/>
                  </a:solidFill>
                </a:rPr>
              </a:b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E2F224-C3CD-4D8D-8E46-38452CD25DB9}"/>
                </a:ext>
              </a:extLst>
            </p:cNvPr>
            <p:cNvSpPr/>
            <p:nvPr/>
          </p:nvSpPr>
          <p:spPr>
            <a:xfrm>
              <a:off x="741521" y="4179655"/>
              <a:ext cx="1257587" cy="44128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- ETCH </a:t>
              </a:r>
              <a:r>
                <a:rPr lang="ko-KR" altLang="en-US" sz="900" dirty="0">
                  <a:solidFill>
                    <a:schemeClr val="tx1"/>
                  </a:solidFill>
                </a:rPr>
                <a:t>등 </a:t>
              </a:r>
              <a:r>
                <a:rPr lang="en-US" altLang="ko-KR" sz="900" dirty="0">
                  <a:solidFill>
                    <a:schemeClr val="tx1"/>
                  </a:solidFill>
                </a:rPr>
                <a:t>: CHMBR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- PHOTO : CHUCK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</a:rPr>
                <a:t>- DIFF : ZONE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AC7062-280E-43AD-BF36-D0AE8023CA06}"/>
              </a:ext>
            </a:extLst>
          </p:cNvPr>
          <p:cNvSpPr/>
          <p:nvPr userDrawn="1"/>
        </p:nvSpPr>
        <p:spPr>
          <a:xfrm>
            <a:off x="609475" y="5053751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Parameter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(WAFER, EDGE, THK, …)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2312BF-7D4C-4A3A-BAAF-65C5836654CA}"/>
              </a:ext>
            </a:extLst>
          </p:cNvPr>
          <p:cNvSpPr/>
          <p:nvPr userDrawn="1"/>
        </p:nvSpPr>
        <p:spPr>
          <a:xfrm>
            <a:off x="609475" y="5817609"/>
            <a:ext cx="1521681" cy="3337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SITE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379B57-E4B6-4B8A-90D2-79BC72C183A9}"/>
              </a:ext>
            </a:extLst>
          </p:cNvPr>
          <p:cNvSpPr/>
          <p:nvPr userDrawn="1"/>
        </p:nvSpPr>
        <p:spPr>
          <a:xfrm>
            <a:off x="609475" y="3213299"/>
            <a:ext cx="1521681" cy="5503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장비</a:t>
            </a:r>
            <a:br>
              <a:rPr lang="en-US" altLang="ko-KR" sz="1050" b="1" dirty="0">
                <a:solidFill>
                  <a:schemeClr val="tx1"/>
                </a:solidFill>
              </a:rPr>
            </a:b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en-US" altLang="ko-KR" sz="900" dirty="0" err="1">
                <a:solidFill>
                  <a:schemeClr val="tx1"/>
                </a:solidFill>
              </a:rPr>
              <a:t>Main_eqp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C4F4C6C-52E9-47C8-B0B4-D2F9A148D6D5}"/>
              </a:ext>
            </a:extLst>
          </p:cNvPr>
          <p:cNvCxnSpPr>
            <a:cxnSpLocks/>
          </p:cNvCxnSpPr>
          <p:nvPr userDrawn="1"/>
        </p:nvCxnSpPr>
        <p:spPr>
          <a:xfrm flipV="1">
            <a:off x="3543300" y="2604837"/>
            <a:ext cx="0" cy="32127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53B8E4E-8380-432E-955A-6B693D33578C}"/>
              </a:ext>
            </a:extLst>
          </p:cNvPr>
          <p:cNvCxnSpPr>
            <a:cxnSpLocks/>
          </p:cNvCxnSpPr>
          <p:nvPr userDrawn="1"/>
        </p:nvCxnSpPr>
        <p:spPr>
          <a:xfrm>
            <a:off x="3543300" y="5817609"/>
            <a:ext cx="546233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2C7A5D-B6C0-4314-9E85-CA237C1AA900}"/>
              </a:ext>
            </a:extLst>
          </p:cNvPr>
          <p:cNvSpPr/>
          <p:nvPr userDrawn="1"/>
        </p:nvSpPr>
        <p:spPr>
          <a:xfrm>
            <a:off x="5910459" y="2990938"/>
            <a:ext cx="2994689" cy="219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b="1" i="1" dirty="0">
                <a:solidFill>
                  <a:schemeClr val="tx1"/>
                </a:solidFill>
              </a:rPr>
              <a:t>Both Direction ( Backward &amp; Forward )</a:t>
            </a:r>
            <a:endParaRPr lang="ko-KR" altLang="en-US" sz="1000" b="1" i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8BA542-5C81-43DA-8BF8-9C4F2086B90F}"/>
              </a:ext>
            </a:extLst>
          </p:cNvPr>
          <p:cNvSpPr/>
          <p:nvPr userDrawn="1"/>
        </p:nvSpPr>
        <p:spPr>
          <a:xfrm>
            <a:off x="7648485" y="5874937"/>
            <a:ext cx="1964265" cy="3231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Wafer </a:t>
            </a:r>
          </a:p>
          <a:p>
            <a:pPr algn="ctr">
              <a:lnSpc>
                <a:spcPct val="7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생산 </a:t>
            </a:r>
            <a:r>
              <a:rPr lang="en-US" altLang="ko-KR" sz="800" dirty="0" err="1">
                <a:solidFill>
                  <a:schemeClr val="tx1"/>
                </a:solidFill>
              </a:rPr>
              <a:t>End_time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기준으로 정렬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E874DEA-E8D5-49E2-A6DA-0121E85B071A}"/>
              </a:ext>
            </a:extLst>
          </p:cNvPr>
          <p:cNvCxnSpPr>
            <a:cxnSpLocks/>
          </p:cNvCxnSpPr>
          <p:nvPr userDrawn="1"/>
        </p:nvCxnSpPr>
        <p:spPr>
          <a:xfrm flipV="1">
            <a:off x="3960872" y="4186851"/>
            <a:ext cx="719990" cy="1715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9939F3C-AE68-4161-A584-6F4706BC68E0}"/>
              </a:ext>
            </a:extLst>
          </p:cNvPr>
          <p:cNvCxnSpPr>
            <a:cxnSpLocks/>
          </p:cNvCxnSpPr>
          <p:nvPr userDrawn="1"/>
        </p:nvCxnSpPr>
        <p:spPr>
          <a:xfrm flipV="1">
            <a:off x="4680862" y="3435708"/>
            <a:ext cx="943323" cy="75114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0EEEBBF-BD77-4146-B5BF-42C479DCFC8F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624186" y="3432647"/>
            <a:ext cx="1137561" cy="654403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410393-0BCE-4D56-A79C-60FF9D56A7B5}"/>
              </a:ext>
            </a:extLst>
          </p:cNvPr>
          <p:cNvCxnSpPr>
            <a:cxnSpLocks/>
          </p:cNvCxnSpPr>
          <p:nvPr userDrawn="1"/>
        </p:nvCxnSpPr>
        <p:spPr>
          <a:xfrm flipH="1">
            <a:off x="6761747" y="3753991"/>
            <a:ext cx="1054281" cy="33305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A2B5872-F021-4E08-B49E-0E8B031442E2}"/>
              </a:ext>
            </a:extLst>
          </p:cNvPr>
          <p:cNvCxnSpPr>
            <a:cxnSpLocks/>
          </p:cNvCxnSpPr>
          <p:nvPr userDrawn="1"/>
        </p:nvCxnSpPr>
        <p:spPr>
          <a:xfrm>
            <a:off x="7816028" y="3759848"/>
            <a:ext cx="912883" cy="7569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4425086-067B-49A5-9EBD-0F08BD18CFA3}"/>
              </a:ext>
            </a:extLst>
          </p:cNvPr>
          <p:cNvCxnSpPr>
            <a:cxnSpLocks/>
          </p:cNvCxnSpPr>
          <p:nvPr userDrawn="1"/>
        </p:nvCxnSpPr>
        <p:spPr>
          <a:xfrm flipV="1">
            <a:off x="3568302" y="4358351"/>
            <a:ext cx="392570" cy="9314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49B06D6F-DAF5-465B-AEED-9173D5A24166}"/>
              </a:ext>
            </a:extLst>
          </p:cNvPr>
          <p:cNvSpPr/>
          <p:nvPr userDrawn="1"/>
        </p:nvSpPr>
        <p:spPr>
          <a:xfrm>
            <a:off x="7773203" y="3688010"/>
            <a:ext cx="126105" cy="12610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431F10D-390D-4B3A-BD41-079E7526DA26}"/>
              </a:ext>
            </a:extLst>
          </p:cNvPr>
          <p:cNvSpPr/>
          <p:nvPr userDrawn="1"/>
        </p:nvSpPr>
        <p:spPr>
          <a:xfrm>
            <a:off x="5573164" y="3377341"/>
            <a:ext cx="126105" cy="12610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E5BFAE-6138-4FED-96E0-C5FEE9A7D122}"/>
              </a:ext>
            </a:extLst>
          </p:cNvPr>
          <p:cNvSpPr/>
          <p:nvPr userDrawn="1"/>
        </p:nvSpPr>
        <p:spPr>
          <a:xfrm>
            <a:off x="6704709" y="4010845"/>
            <a:ext cx="126105" cy="12610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591F9C2-8FB5-4F7C-B458-10B3404DB857}"/>
              </a:ext>
            </a:extLst>
          </p:cNvPr>
          <p:cNvSpPr/>
          <p:nvPr userDrawn="1"/>
        </p:nvSpPr>
        <p:spPr>
          <a:xfrm>
            <a:off x="4625753" y="4113333"/>
            <a:ext cx="126105" cy="12610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307B4AF-5238-48C6-8A55-F9CAE2632BDC}"/>
              </a:ext>
            </a:extLst>
          </p:cNvPr>
          <p:cNvSpPr/>
          <p:nvPr userDrawn="1"/>
        </p:nvSpPr>
        <p:spPr>
          <a:xfrm>
            <a:off x="4462243" y="4162253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90DCC77-E8B4-4E7C-8B6A-715F8CC3D69C}"/>
              </a:ext>
            </a:extLst>
          </p:cNvPr>
          <p:cNvSpPr/>
          <p:nvPr userDrawn="1"/>
        </p:nvSpPr>
        <p:spPr>
          <a:xfrm>
            <a:off x="4300701" y="4197858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248E051-F51F-4B9C-B420-043FBFF90099}"/>
              </a:ext>
            </a:extLst>
          </p:cNvPr>
          <p:cNvSpPr/>
          <p:nvPr userDrawn="1"/>
        </p:nvSpPr>
        <p:spPr>
          <a:xfrm>
            <a:off x="4137863" y="4239437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0F3AA43-6615-4559-B99A-FBA15F397FBA}"/>
              </a:ext>
            </a:extLst>
          </p:cNvPr>
          <p:cNvSpPr/>
          <p:nvPr userDrawn="1"/>
        </p:nvSpPr>
        <p:spPr>
          <a:xfrm>
            <a:off x="4776154" y="4010845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CAAC56-04C6-4F00-A88B-11B2BE8BD1D0}"/>
              </a:ext>
            </a:extLst>
          </p:cNvPr>
          <p:cNvSpPr/>
          <p:nvPr userDrawn="1"/>
        </p:nvSpPr>
        <p:spPr>
          <a:xfrm>
            <a:off x="4909158" y="3899634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6B3CB60-7FD5-427C-9C11-11CBE1622679}"/>
              </a:ext>
            </a:extLst>
          </p:cNvPr>
          <p:cNvSpPr/>
          <p:nvPr userDrawn="1"/>
        </p:nvSpPr>
        <p:spPr>
          <a:xfrm>
            <a:off x="5042162" y="3784397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2285326-6004-47B2-A3F3-A9539C4CF8CA}"/>
              </a:ext>
            </a:extLst>
          </p:cNvPr>
          <p:cNvSpPr/>
          <p:nvPr userDrawn="1"/>
        </p:nvSpPr>
        <p:spPr>
          <a:xfrm>
            <a:off x="5180825" y="3673703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05D3D77-4913-447E-9400-F16E2B38169B}"/>
              </a:ext>
            </a:extLst>
          </p:cNvPr>
          <p:cNvSpPr/>
          <p:nvPr userDrawn="1"/>
        </p:nvSpPr>
        <p:spPr>
          <a:xfrm>
            <a:off x="5319488" y="3565929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57AA4B4-3A2D-49A1-83D2-FF2074B18A16}"/>
              </a:ext>
            </a:extLst>
          </p:cNvPr>
          <p:cNvSpPr/>
          <p:nvPr userDrawn="1"/>
        </p:nvSpPr>
        <p:spPr>
          <a:xfrm>
            <a:off x="5445593" y="3461768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FFEDD2-EB4E-4D01-94E4-45957E1AF4EE}"/>
              </a:ext>
            </a:extLst>
          </p:cNvPr>
          <p:cNvSpPr/>
          <p:nvPr userDrawn="1"/>
        </p:nvSpPr>
        <p:spPr>
          <a:xfrm>
            <a:off x="5705908" y="3461768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A50763C-947E-46A2-A14D-399609B1CB22}"/>
              </a:ext>
            </a:extLst>
          </p:cNvPr>
          <p:cNvSpPr/>
          <p:nvPr userDrawn="1"/>
        </p:nvSpPr>
        <p:spPr>
          <a:xfrm>
            <a:off x="5847407" y="3529398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5EC293C-95E0-4D12-B5E3-4ABEF346F94F}"/>
              </a:ext>
            </a:extLst>
          </p:cNvPr>
          <p:cNvSpPr/>
          <p:nvPr userDrawn="1"/>
        </p:nvSpPr>
        <p:spPr>
          <a:xfrm>
            <a:off x="5991082" y="3607017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DB53B8A-FCF4-4318-A1FA-D0262691599F}"/>
              </a:ext>
            </a:extLst>
          </p:cNvPr>
          <p:cNvSpPr/>
          <p:nvPr userDrawn="1"/>
        </p:nvSpPr>
        <p:spPr>
          <a:xfrm>
            <a:off x="6124148" y="3696795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130DF54-6584-437B-BDA4-52D21045B46C}"/>
              </a:ext>
            </a:extLst>
          </p:cNvPr>
          <p:cNvSpPr/>
          <p:nvPr userDrawn="1"/>
        </p:nvSpPr>
        <p:spPr>
          <a:xfrm>
            <a:off x="6267919" y="3774878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10D4C31-EB61-4653-BDF7-AFFBDF54B9EE}"/>
              </a:ext>
            </a:extLst>
          </p:cNvPr>
          <p:cNvSpPr/>
          <p:nvPr userDrawn="1"/>
        </p:nvSpPr>
        <p:spPr>
          <a:xfrm>
            <a:off x="6412548" y="3857467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E45ED2D-6E93-4DF2-9521-17B417FA8810}"/>
              </a:ext>
            </a:extLst>
          </p:cNvPr>
          <p:cNvSpPr/>
          <p:nvPr userDrawn="1"/>
        </p:nvSpPr>
        <p:spPr>
          <a:xfrm>
            <a:off x="6557177" y="3939081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EB25C6A-38AE-4F8D-B0F2-0429C742E69E}"/>
              </a:ext>
            </a:extLst>
          </p:cNvPr>
          <p:cNvSpPr/>
          <p:nvPr userDrawn="1"/>
        </p:nvSpPr>
        <p:spPr>
          <a:xfrm>
            <a:off x="6852241" y="3970511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BC22AC2-8E64-4485-ABFF-A7F78196D14A}"/>
              </a:ext>
            </a:extLst>
          </p:cNvPr>
          <p:cNvSpPr/>
          <p:nvPr userDrawn="1"/>
        </p:nvSpPr>
        <p:spPr>
          <a:xfrm>
            <a:off x="7003365" y="3917091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B74C32C-3808-47C9-9DB0-35999D918A0F}"/>
              </a:ext>
            </a:extLst>
          </p:cNvPr>
          <p:cNvSpPr/>
          <p:nvPr userDrawn="1"/>
        </p:nvSpPr>
        <p:spPr>
          <a:xfrm>
            <a:off x="7156911" y="3876028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7E8E31B-1085-4E3F-9DE1-F74404F3B613}"/>
              </a:ext>
            </a:extLst>
          </p:cNvPr>
          <p:cNvSpPr/>
          <p:nvPr userDrawn="1"/>
        </p:nvSpPr>
        <p:spPr>
          <a:xfrm>
            <a:off x="7313282" y="3826517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8023F30-320A-498C-BA9D-62509012D1D7}"/>
              </a:ext>
            </a:extLst>
          </p:cNvPr>
          <p:cNvSpPr/>
          <p:nvPr userDrawn="1"/>
        </p:nvSpPr>
        <p:spPr>
          <a:xfrm>
            <a:off x="7469653" y="3775452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81B3169-1401-4269-AC1E-3B4B31889465}"/>
              </a:ext>
            </a:extLst>
          </p:cNvPr>
          <p:cNvSpPr/>
          <p:nvPr userDrawn="1"/>
        </p:nvSpPr>
        <p:spPr>
          <a:xfrm>
            <a:off x="7620008" y="3728024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C5B21EF-A45D-4214-BF8A-F0E2520EE6DB}"/>
              </a:ext>
            </a:extLst>
          </p:cNvPr>
          <p:cNvSpPr/>
          <p:nvPr userDrawn="1"/>
        </p:nvSpPr>
        <p:spPr>
          <a:xfrm>
            <a:off x="7873066" y="3792109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FD7A2FF-6679-491F-9247-901AD55EB23D}"/>
              </a:ext>
            </a:extLst>
          </p:cNvPr>
          <p:cNvSpPr/>
          <p:nvPr userDrawn="1"/>
        </p:nvSpPr>
        <p:spPr>
          <a:xfrm>
            <a:off x="7999171" y="3899634"/>
            <a:ext cx="126105" cy="126105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9025111-683F-43E7-8FF1-7BE6193C104D}"/>
              </a:ext>
            </a:extLst>
          </p:cNvPr>
          <p:cNvSpPr/>
          <p:nvPr userDrawn="1"/>
        </p:nvSpPr>
        <p:spPr>
          <a:xfrm>
            <a:off x="8129616" y="4010844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D5703B6-52AC-4D1B-9743-9B5D6B1BF175}"/>
              </a:ext>
            </a:extLst>
          </p:cNvPr>
          <p:cNvSpPr/>
          <p:nvPr userDrawn="1"/>
        </p:nvSpPr>
        <p:spPr>
          <a:xfrm>
            <a:off x="8262583" y="4113332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3856C51-F7D7-40D6-A407-FDA9E596DF91}"/>
              </a:ext>
            </a:extLst>
          </p:cNvPr>
          <p:cNvSpPr/>
          <p:nvPr userDrawn="1"/>
        </p:nvSpPr>
        <p:spPr>
          <a:xfrm>
            <a:off x="8381674" y="4211682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433BC322-ACDC-4CEE-AA2F-06CADA63B12A}"/>
              </a:ext>
            </a:extLst>
          </p:cNvPr>
          <p:cNvSpPr/>
          <p:nvPr userDrawn="1"/>
        </p:nvSpPr>
        <p:spPr>
          <a:xfrm>
            <a:off x="8507779" y="4317488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3EF84E0-BC00-4B87-A687-BB5D19B561FC}"/>
              </a:ext>
            </a:extLst>
          </p:cNvPr>
          <p:cNvSpPr/>
          <p:nvPr userDrawn="1"/>
        </p:nvSpPr>
        <p:spPr>
          <a:xfrm>
            <a:off x="8630035" y="4427221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51FA5C5-2F53-41A5-9B33-E9BEF072E0D1}"/>
              </a:ext>
            </a:extLst>
          </p:cNvPr>
          <p:cNvSpPr/>
          <p:nvPr userDrawn="1"/>
        </p:nvSpPr>
        <p:spPr>
          <a:xfrm>
            <a:off x="3970002" y="4272321"/>
            <a:ext cx="126105" cy="12610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72888A69-6447-447B-93FA-76C8427B34A4}"/>
              </a:ext>
            </a:extLst>
          </p:cNvPr>
          <p:cNvSpPr/>
          <p:nvPr userDrawn="1"/>
        </p:nvSpPr>
        <p:spPr>
          <a:xfrm rot="2973537">
            <a:off x="5232159" y="3191089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아래쪽 69">
            <a:extLst>
              <a:ext uri="{FF2B5EF4-FFF2-40B4-BE49-F238E27FC236}">
                <a16:creationId xmlns:a16="http://schemas.microsoft.com/office/drawing/2014/main" id="{911DF3FA-9D32-4175-8A5E-6AEECFA0AF90}"/>
              </a:ext>
            </a:extLst>
          </p:cNvPr>
          <p:cNvSpPr/>
          <p:nvPr userDrawn="1"/>
        </p:nvSpPr>
        <p:spPr>
          <a:xfrm rot="17997187">
            <a:off x="5885244" y="3132818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9B6459F2-00A7-461A-BC6F-2C3E6C936494}"/>
              </a:ext>
            </a:extLst>
          </p:cNvPr>
          <p:cNvSpPr/>
          <p:nvPr userDrawn="1"/>
        </p:nvSpPr>
        <p:spPr>
          <a:xfrm rot="15135909">
            <a:off x="6981068" y="3891611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C3A7265E-A18A-42AA-B43F-A0E59A17BA8F}"/>
              </a:ext>
            </a:extLst>
          </p:cNvPr>
          <p:cNvSpPr/>
          <p:nvPr userDrawn="1"/>
        </p:nvSpPr>
        <p:spPr>
          <a:xfrm rot="7180582">
            <a:off x="6386342" y="3827183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C9AD1A72-6653-4D9D-A7A9-6F8AEE41663A}"/>
              </a:ext>
            </a:extLst>
          </p:cNvPr>
          <p:cNvSpPr/>
          <p:nvPr userDrawn="1"/>
        </p:nvSpPr>
        <p:spPr>
          <a:xfrm rot="18718063">
            <a:off x="8073448" y="3518106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1B405C65-93DE-4DB1-8FF3-A4F77D394986}"/>
              </a:ext>
            </a:extLst>
          </p:cNvPr>
          <p:cNvSpPr/>
          <p:nvPr userDrawn="1"/>
        </p:nvSpPr>
        <p:spPr>
          <a:xfrm rot="4116136">
            <a:off x="7453142" y="3373942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화살표: 아래쪽 74">
            <a:extLst>
              <a:ext uri="{FF2B5EF4-FFF2-40B4-BE49-F238E27FC236}">
                <a16:creationId xmlns:a16="http://schemas.microsoft.com/office/drawing/2014/main" id="{52B9CE1E-14B7-4706-AE98-553DEBF43DF5}"/>
              </a:ext>
            </a:extLst>
          </p:cNvPr>
          <p:cNvSpPr/>
          <p:nvPr userDrawn="1"/>
        </p:nvSpPr>
        <p:spPr>
          <a:xfrm rot="4647198">
            <a:off x="4425689" y="4138738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화살표: 아래쪽 75">
            <a:extLst>
              <a:ext uri="{FF2B5EF4-FFF2-40B4-BE49-F238E27FC236}">
                <a16:creationId xmlns:a16="http://schemas.microsoft.com/office/drawing/2014/main" id="{8B192350-AF66-4A30-982C-04361ED40695}"/>
              </a:ext>
            </a:extLst>
          </p:cNvPr>
          <p:cNvSpPr/>
          <p:nvPr userDrawn="1"/>
        </p:nvSpPr>
        <p:spPr>
          <a:xfrm rot="13872461">
            <a:off x="4959934" y="3894379"/>
            <a:ext cx="144000" cy="532579"/>
          </a:xfrm>
          <a:prstGeom prst="downArrow">
            <a:avLst>
              <a:gd name="adj1" fmla="val 50000"/>
              <a:gd name="adj2" fmla="val 5171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5F40DAD-A953-4C72-A061-659D305D83DC}"/>
              </a:ext>
            </a:extLst>
          </p:cNvPr>
          <p:cNvSpPr/>
          <p:nvPr userDrawn="1"/>
        </p:nvSpPr>
        <p:spPr>
          <a:xfrm>
            <a:off x="3720561" y="2710903"/>
            <a:ext cx="1735573" cy="219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i="1" dirty="0" err="1">
                <a:solidFill>
                  <a:schemeClr val="tx1"/>
                </a:solidFill>
              </a:rPr>
              <a:t>실측값</a:t>
            </a:r>
            <a:r>
              <a:rPr lang="ko-KR" altLang="en-US" sz="1000" b="1" i="1" dirty="0">
                <a:solidFill>
                  <a:schemeClr val="tx1"/>
                </a:solidFill>
              </a:rPr>
              <a:t> 간 </a:t>
            </a:r>
            <a:r>
              <a:rPr lang="en-US" altLang="ko-KR" sz="1000" b="1" i="1" dirty="0">
                <a:solidFill>
                  <a:schemeClr val="tx1"/>
                </a:solidFill>
              </a:rPr>
              <a:t>Linear </a:t>
            </a:r>
            <a:r>
              <a:rPr lang="ko-KR" altLang="en-US" sz="1000" b="1" i="1" dirty="0">
                <a:solidFill>
                  <a:schemeClr val="tx1"/>
                </a:solidFill>
              </a:rPr>
              <a:t>함수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007EB615-4B74-461E-A0FC-7EC74EE70792}"/>
              </a:ext>
            </a:extLst>
          </p:cNvPr>
          <p:cNvCxnSpPr>
            <a:stCxn id="77" idx="2"/>
          </p:cNvCxnSpPr>
          <p:nvPr userDrawn="1"/>
        </p:nvCxnSpPr>
        <p:spPr>
          <a:xfrm>
            <a:off x="4588348" y="2930033"/>
            <a:ext cx="466441" cy="762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F9FFFA8-5E5B-4197-B87E-7D4A7AD03E59}"/>
              </a:ext>
            </a:extLst>
          </p:cNvPr>
          <p:cNvCxnSpPr>
            <a:cxnSpLocks/>
          </p:cNvCxnSpPr>
          <p:nvPr userDrawn="1"/>
        </p:nvCxnSpPr>
        <p:spPr>
          <a:xfrm>
            <a:off x="8145448" y="3263830"/>
            <a:ext cx="88462" cy="421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35097C4-CDC4-46D3-B51D-5A07B3C9AE59}"/>
              </a:ext>
            </a:extLst>
          </p:cNvPr>
          <p:cNvCxnSpPr>
            <a:cxnSpLocks/>
          </p:cNvCxnSpPr>
          <p:nvPr userDrawn="1"/>
        </p:nvCxnSpPr>
        <p:spPr>
          <a:xfrm flipH="1">
            <a:off x="7464865" y="3256472"/>
            <a:ext cx="78426" cy="26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3013DA4-93A5-4B08-902A-8272DA4F09C4}"/>
              </a:ext>
            </a:extLst>
          </p:cNvPr>
          <p:cNvSpPr/>
          <p:nvPr userDrawn="1"/>
        </p:nvSpPr>
        <p:spPr>
          <a:xfrm>
            <a:off x="2980487" y="2338042"/>
            <a:ext cx="1219654" cy="219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Response Value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33BA34-9B4D-4F5B-B5F9-E3532C4EE7FC}"/>
              </a:ext>
            </a:extLst>
          </p:cNvPr>
          <p:cNvSpPr/>
          <p:nvPr userDrawn="1"/>
        </p:nvSpPr>
        <p:spPr>
          <a:xfrm>
            <a:off x="4924776" y="5231544"/>
            <a:ext cx="4080861" cy="5036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  <a:t>Limit : </a:t>
            </a:r>
            <a:r>
              <a:rPr lang="ko-KR" altLang="en-US" sz="1000" b="1" dirty="0" err="1">
                <a:solidFill>
                  <a:schemeClr val="accent2">
                    <a:lumMod val="75000"/>
                  </a:schemeClr>
                </a:solidFill>
              </a:rPr>
              <a:t>실측값</a:t>
            </a:r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 기준으로 양방향 보간 개수 제한</a:t>
            </a:r>
            <a:b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→ 데이터 신뢰성 확보 </a:t>
            </a:r>
            <a: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멀어질 수록 신뢰성 하락 위험 상승</a:t>
            </a:r>
            <a: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BDA14B4-807F-4AAF-9D49-8867905F64BE}"/>
              </a:ext>
            </a:extLst>
          </p:cNvPr>
          <p:cNvCxnSpPr>
            <a:cxnSpLocks/>
            <a:endCxn id="88" idx="2"/>
          </p:cNvCxnSpPr>
          <p:nvPr userDrawn="1"/>
        </p:nvCxnSpPr>
        <p:spPr>
          <a:xfrm flipV="1">
            <a:off x="6798730" y="4605792"/>
            <a:ext cx="389423" cy="61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323C9E-4E56-4E1A-B454-8D123F5DE619}"/>
              </a:ext>
            </a:extLst>
          </p:cNvPr>
          <p:cNvCxnSpPr>
            <a:cxnSpLocks/>
            <a:endCxn id="87" idx="2"/>
          </p:cNvCxnSpPr>
          <p:nvPr userDrawn="1"/>
        </p:nvCxnSpPr>
        <p:spPr>
          <a:xfrm flipH="1" flipV="1">
            <a:off x="6220744" y="4461681"/>
            <a:ext cx="307902" cy="75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오른쪽 중괄호 84">
            <a:extLst>
              <a:ext uri="{FF2B5EF4-FFF2-40B4-BE49-F238E27FC236}">
                <a16:creationId xmlns:a16="http://schemas.microsoft.com/office/drawing/2014/main" id="{C44AFC56-99C4-4A40-9075-43BDB0C7A945}"/>
              </a:ext>
            </a:extLst>
          </p:cNvPr>
          <p:cNvSpPr/>
          <p:nvPr userDrawn="1"/>
        </p:nvSpPr>
        <p:spPr>
          <a:xfrm rot="7242527">
            <a:off x="6339103" y="3984168"/>
            <a:ext cx="107155" cy="463777"/>
          </a:xfrm>
          <a:prstGeom prst="rightBrace">
            <a:avLst>
              <a:gd name="adj1" fmla="val 11036"/>
              <a:gd name="adj2" fmla="val 50000"/>
            </a:avLst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중괄호 85">
            <a:extLst>
              <a:ext uri="{FF2B5EF4-FFF2-40B4-BE49-F238E27FC236}">
                <a16:creationId xmlns:a16="http://schemas.microsoft.com/office/drawing/2014/main" id="{7309A09E-91B8-4187-AA8D-7DB6FE026448}"/>
              </a:ext>
            </a:extLst>
          </p:cNvPr>
          <p:cNvSpPr/>
          <p:nvPr userDrawn="1"/>
        </p:nvSpPr>
        <p:spPr>
          <a:xfrm rot="4311701">
            <a:off x="7040437" y="4063510"/>
            <a:ext cx="107155" cy="463776"/>
          </a:xfrm>
          <a:prstGeom prst="rightBrace">
            <a:avLst>
              <a:gd name="adj1" fmla="val 11036"/>
              <a:gd name="adj2" fmla="val 50000"/>
            </a:avLst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6280D62-C251-4504-892A-A7B6808C7CC2}"/>
              </a:ext>
            </a:extLst>
          </p:cNvPr>
          <p:cNvSpPr/>
          <p:nvPr userDrawn="1"/>
        </p:nvSpPr>
        <p:spPr>
          <a:xfrm rot="1963071">
            <a:off x="5935732" y="4259934"/>
            <a:ext cx="688463" cy="219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Limit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: 2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(Backward)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DE4BA78-3EF3-4DA2-A830-E89F5B7DE701}"/>
              </a:ext>
            </a:extLst>
          </p:cNvPr>
          <p:cNvSpPr/>
          <p:nvPr userDrawn="1"/>
        </p:nvSpPr>
        <p:spPr>
          <a:xfrm rot="20591699">
            <a:off x="6812244" y="4391341"/>
            <a:ext cx="688463" cy="2191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Limit</a:t>
            </a:r>
            <a:r>
              <a:rPr lang="ko-KR" altLang="en-US" sz="800" b="1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: 2</a:t>
            </a:r>
            <a:r>
              <a:rPr lang="ko-KR" altLang="en-US" sz="800" b="1" dirty="0">
                <a:solidFill>
                  <a:schemeClr val="tx1"/>
                </a:solidFill>
              </a:rPr>
              <a:t>개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pPr algn="ctr">
              <a:lnSpc>
                <a:spcPct val="7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(Forward)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사각형: 둥근 위쪽 모서리 88">
            <a:extLst>
              <a:ext uri="{FF2B5EF4-FFF2-40B4-BE49-F238E27FC236}">
                <a16:creationId xmlns:a16="http://schemas.microsoft.com/office/drawing/2014/main" id="{0DF046FB-A977-4E1A-8B07-C5F7F24AD717}"/>
              </a:ext>
            </a:extLst>
          </p:cNvPr>
          <p:cNvSpPr/>
          <p:nvPr userDrawn="1"/>
        </p:nvSpPr>
        <p:spPr>
          <a:xfrm>
            <a:off x="3332164" y="1823439"/>
            <a:ext cx="6121400" cy="315165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Linear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Interpolation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302B51E-73C3-4F28-8E7C-29134B9B0D65}"/>
              </a:ext>
            </a:extLst>
          </p:cNvPr>
          <p:cNvGrpSpPr/>
          <p:nvPr userDrawn="1"/>
        </p:nvGrpSpPr>
        <p:grpSpPr>
          <a:xfrm>
            <a:off x="7518188" y="2184346"/>
            <a:ext cx="1866444" cy="659503"/>
            <a:chOff x="7518188" y="1906191"/>
            <a:chExt cx="1866444" cy="659503"/>
          </a:xfrm>
        </p:grpSpPr>
        <p:sp>
          <p:nvSpPr>
            <p:cNvPr id="91" name="사각형: 둥근 위쪽 모서리 90">
              <a:extLst>
                <a:ext uri="{FF2B5EF4-FFF2-40B4-BE49-F238E27FC236}">
                  <a16:creationId xmlns:a16="http://schemas.microsoft.com/office/drawing/2014/main" id="{EA87B3EE-F6C0-459A-80E9-8EF861B0DDAC}"/>
                </a:ext>
              </a:extLst>
            </p:cNvPr>
            <p:cNvSpPr/>
            <p:nvPr/>
          </p:nvSpPr>
          <p:spPr>
            <a:xfrm>
              <a:off x="7518188" y="1906191"/>
              <a:ext cx="1866444" cy="659503"/>
            </a:xfrm>
            <a:prstGeom prst="round2SameRect">
              <a:avLst>
                <a:gd name="adj1" fmla="val 21108"/>
                <a:gd name="adj2" fmla="val 15831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rtlCol="0" anchor="ctr"/>
            <a:lstStyle/>
            <a:p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사각형: 둥근 위쪽 모서리 91">
              <a:extLst>
                <a:ext uri="{FF2B5EF4-FFF2-40B4-BE49-F238E27FC236}">
                  <a16:creationId xmlns:a16="http://schemas.microsoft.com/office/drawing/2014/main" id="{ED4243CD-5104-47E6-A080-215EACC12BB6}"/>
                </a:ext>
              </a:extLst>
            </p:cNvPr>
            <p:cNvSpPr/>
            <p:nvPr/>
          </p:nvSpPr>
          <p:spPr>
            <a:xfrm>
              <a:off x="7543291" y="2025992"/>
              <a:ext cx="512108" cy="221445"/>
            </a:xfrm>
            <a:prstGeom prst="round2SameRect">
              <a:avLst>
                <a:gd name="adj1" fmla="val 21108"/>
                <a:gd name="adj2" fmla="val 15831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en-US" altLang="ko-KR" sz="900" b="1" dirty="0">
                  <a:solidFill>
                    <a:schemeClr val="tx1"/>
                  </a:solidFill>
                </a:rPr>
                <a:t>[</a:t>
              </a:r>
              <a:r>
                <a:rPr lang="ko-KR" altLang="en-US" sz="900" b="1" dirty="0">
                  <a:solidFill>
                    <a:schemeClr val="tx1"/>
                  </a:solidFill>
                </a:rPr>
                <a:t>범례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]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사각형: 둥근 위쪽 모서리 92">
              <a:extLst>
                <a:ext uri="{FF2B5EF4-FFF2-40B4-BE49-F238E27FC236}">
                  <a16:creationId xmlns:a16="http://schemas.microsoft.com/office/drawing/2014/main" id="{47558747-E35C-49A3-8952-3F889E440BBE}"/>
                </a:ext>
              </a:extLst>
            </p:cNvPr>
            <p:cNvSpPr/>
            <p:nvPr/>
          </p:nvSpPr>
          <p:spPr>
            <a:xfrm>
              <a:off x="8255721" y="1947421"/>
              <a:ext cx="1108961" cy="183013"/>
            </a:xfrm>
            <a:prstGeom prst="round2SameRect">
              <a:avLst>
                <a:gd name="adj1" fmla="val 21108"/>
                <a:gd name="adj2" fmla="val 15831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실측값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 Sampling 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000A13CE-1822-4C9F-8A2D-F1B3C5C209B3}"/>
                </a:ext>
              </a:extLst>
            </p:cNvPr>
            <p:cNvSpPr/>
            <p:nvPr/>
          </p:nvSpPr>
          <p:spPr>
            <a:xfrm>
              <a:off x="8255721" y="2145129"/>
              <a:ext cx="1108961" cy="183013"/>
            </a:xfrm>
            <a:prstGeom prst="round2SameRect">
              <a:avLst>
                <a:gd name="adj1" fmla="val 21108"/>
                <a:gd name="adj2" fmla="val 15831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결측값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보간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O 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5AF77E53-6126-4D4C-AB09-27839653BE11}"/>
                </a:ext>
              </a:extLst>
            </p:cNvPr>
            <p:cNvSpPr/>
            <p:nvPr/>
          </p:nvSpPr>
          <p:spPr>
            <a:xfrm>
              <a:off x="8255721" y="2343441"/>
              <a:ext cx="1108961" cy="183013"/>
            </a:xfrm>
            <a:prstGeom prst="round2SameRect">
              <a:avLst>
                <a:gd name="adj1" fmla="val 21108"/>
                <a:gd name="adj2" fmla="val 15831"/>
              </a:avLst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ctr"/>
            <a:lstStyle/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결측값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(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보간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X 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1E4B61E2-E190-4FCF-803E-D96B6C68AA69}"/>
                </a:ext>
              </a:extLst>
            </p:cNvPr>
            <p:cNvSpPr/>
            <p:nvPr/>
          </p:nvSpPr>
          <p:spPr>
            <a:xfrm>
              <a:off x="8140613" y="1984274"/>
              <a:ext cx="126105" cy="12610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8DC5432-BD54-4487-B709-187DE657864D}"/>
                </a:ext>
              </a:extLst>
            </p:cNvPr>
            <p:cNvSpPr/>
            <p:nvPr/>
          </p:nvSpPr>
          <p:spPr>
            <a:xfrm>
              <a:off x="8146364" y="2176230"/>
              <a:ext cx="126105" cy="12610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4C1C0C49-75F9-4298-8AC4-84F8ED230A60}"/>
                </a:ext>
              </a:extLst>
            </p:cNvPr>
            <p:cNvSpPr/>
            <p:nvPr/>
          </p:nvSpPr>
          <p:spPr>
            <a:xfrm>
              <a:off x="8136647" y="2374590"/>
              <a:ext cx="126105" cy="12610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DCB4983-A887-459D-BD10-9BB5380760BC}"/>
              </a:ext>
            </a:extLst>
          </p:cNvPr>
          <p:cNvSpPr/>
          <p:nvPr userDrawn="1"/>
        </p:nvSpPr>
        <p:spPr>
          <a:xfrm rot="900000">
            <a:off x="8014388" y="1639962"/>
            <a:ext cx="1311659" cy="2579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Illustrative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9193ECE3-EB08-4635-9C95-94AAAB4FE240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101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C44A5587-4CB8-4FEA-8726-F2CE0CCA5D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196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위쪽 모서리 75">
            <a:extLst>
              <a:ext uri="{FF2B5EF4-FFF2-40B4-BE49-F238E27FC236}">
                <a16:creationId xmlns:a16="http://schemas.microsoft.com/office/drawing/2014/main" id="{AF301A9F-8CFB-4B22-8206-61F753E97948}"/>
              </a:ext>
            </a:extLst>
          </p:cNvPr>
          <p:cNvSpPr/>
          <p:nvPr userDrawn="1"/>
        </p:nvSpPr>
        <p:spPr>
          <a:xfrm>
            <a:off x="7369381" y="4828998"/>
            <a:ext cx="2081818" cy="2045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  <a:latin typeface="+mn-ea"/>
              </a:rPr>
              <a:t>공정 間 상관관계 분석 가능한 </a:t>
            </a:r>
            <a:r>
              <a:rPr lang="en-US" altLang="ko-KR" sz="900" dirty="0">
                <a:solidFill>
                  <a:schemeClr val="tx1"/>
                </a:solidFill>
                <a:latin typeface="+mn-ea"/>
              </a:rPr>
              <a:t>Wafer</a:t>
            </a:r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사각형: 둥근 위쪽 모서리 76">
            <a:extLst>
              <a:ext uri="{FF2B5EF4-FFF2-40B4-BE49-F238E27FC236}">
                <a16:creationId xmlns:a16="http://schemas.microsoft.com/office/drawing/2014/main" id="{2FC9600A-0C39-43FE-AE3C-58959A76B1A7}"/>
              </a:ext>
            </a:extLst>
          </p:cNvPr>
          <p:cNvSpPr/>
          <p:nvPr userDrawn="1"/>
        </p:nvSpPr>
        <p:spPr>
          <a:xfrm>
            <a:off x="6312910" y="4246555"/>
            <a:ext cx="1351283" cy="3341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사각형: 둥근 위쪽 모서리 77">
            <a:extLst>
              <a:ext uri="{FF2B5EF4-FFF2-40B4-BE49-F238E27FC236}">
                <a16:creationId xmlns:a16="http://schemas.microsoft.com/office/drawing/2014/main" id="{3C1834A9-954A-4159-AD20-5CF2170E2836}"/>
              </a:ext>
            </a:extLst>
          </p:cNvPr>
          <p:cNvSpPr/>
          <p:nvPr userDrawn="1"/>
        </p:nvSpPr>
        <p:spPr>
          <a:xfrm>
            <a:off x="6977509" y="3519737"/>
            <a:ext cx="2025220" cy="3341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C3F751F3-0606-41D1-9401-E5564702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/>
              <a:t>2-1. </a:t>
            </a:r>
            <a:r>
              <a:rPr lang="ko-KR" altLang="en-US" sz="2000" dirty="0"/>
              <a:t>분석 설계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결측값</a:t>
            </a:r>
            <a:r>
              <a:rPr lang="ko-KR" altLang="en-US" sz="2000" dirty="0"/>
              <a:t> 처리</a:t>
            </a:r>
          </a:p>
        </p:txBody>
      </p:sp>
      <p:sp>
        <p:nvSpPr>
          <p:cNvPr id="80" name="Slide Number Placeholder 5">
            <a:extLst>
              <a:ext uri="{FF2B5EF4-FFF2-40B4-BE49-F238E27FC236}">
                <a16:creationId xmlns:a16="http://schemas.microsoft.com/office/drawing/2014/main" id="{3C7B1209-E0C0-4849-852B-F700E654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EB8BAE15-C3CE-4338-8352-7A52881B2875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/>
              <a:t>신뢰성 있는 연관공정 분석을 위해서는 </a:t>
            </a:r>
            <a:r>
              <a:rPr lang="en-US" altLang="ko-KR" sz="1400" b="1" dirty="0"/>
              <a:t>Response </a:t>
            </a:r>
            <a:r>
              <a:rPr lang="ko-KR" altLang="en-US" sz="1400" b="1" dirty="0" err="1"/>
              <a:t>결측값</a:t>
            </a:r>
            <a:r>
              <a:rPr lang="ko-KR" altLang="en-US" sz="1400" b="1" dirty="0"/>
              <a:t> 처리가 선행되어야 함</a:t>
            </a:r>
            <a:endParaRPr lang="en-US" sz="1400" b="1" dirty="0"/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5A5CB75-2A91-4E5F-85EB-192F1802C0DF}"/>
              </a:ext>
            </a:extLst>
          </p:cNvPr>
          <p:cNvGrpSpPr/>
          <p:nvPr userDrawn="1"/>
        </p:nvGrpSpPr>
        <p:grpSpPr>
          <a:xfrm>
            <a:off x="468313" y="1268831"/>
            <a:ext cx="4036535" cy="359944"/>
            <a:chOff x="468313" y="1953565"/>
            <a:chExt cx="4422775" cy="359944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A0A9C343-D4A4-4E84-A569-7F65CD4AF2F1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922021A-2AB3-4266-A2BF-3F396A95C312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Response </a:t>
              </a:r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실측</a:t>
              </a:r>
              <a:r>
                <a:rPr lang="en-US" altLang="ko-KR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결측 현황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940051A-90FF-491F-88FC-62E5AEB7F1DE}"/>
              </a:ext>
            </a:extLst>
          </p:cNvPr>
          <p:cNvGrpSpPr/>
          <p:nvPr userDrawn="1"/>
        </p:nvGrpSpPr>
        <p:grpSpPr>
          <a:xfrm>
            <a:off x="5408268" y="1268831"/>
            <a:ext cx="4045295" cy="359944"/>
            <a:chOff x="468313" y="1953565"/>
            <a:chExt cx="4422775" cy="359944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2E7109C-52F6-473E-8A37-0C5078C9FA48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4FB27-3C75-4C30-BB71-184F813C9A16}"/>
                </a:ext>
              </a:extLst>
            </p:cNvPr>
            <p:cNvSpPr/>
            <p:nvPr userDrawn="1"/>
          </p:nvSpPr>
          <p:spPr>
            <a:xfrm>
              <a:off x="468313" y="1953565"/>
              <a:ext cx="4422774" cy="3568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i="0" dirty="0" err="1">
                  <a:solidFill>
                    <a:schemeClr val="tx1"/>
                  </a:solidFill>
                  <a:latin typeface="+mj-ea"/>
                  <a:ea typeface="+mj-ea"/>
                </a:rPr>
                <a:t>결측값</a:t>
              </a:r>
              <a:r>
                <a:rPr lang="ko-KR" altLang="en-US" sz="1200" b="1" i="0" dirty="0">
                  <a:solidFill>
                    <a:schemeClr val="tx1"/>
                  </a:solidFill>
                  <a:latin typeface="+mj-ea"/>
                  <a:ea typeface="+mj-ea"/>
                </a:rPr>
                <a:t> 처리의 필요성</a:t>
              </a:r>
            </a:p>
          </p:txBody>
        </p:sp>
      </p:grp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99D8D261-0217-44CC-827D-EE11EDDA626F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b="1" dirty="0">
                <a:latin typeface="+mn-ea"/>
              </a:rPr>
              <a:t>II. </a:t>
            </a:r>
            <a:r>
              <a:rPr lang="ko-KR" altLang="en-US" sz="1400" b="1" dirty="0">
                <a:latin typeface="+mn-ea"/>
              </a:rPr>
              <a:t>분석 방법론</a:t>
            </a:r>
            <a:endParaRPr lang="en-US" sz="1400" b="1" dirty="0"/>
          </a:p>
        </p:txBody>
      </p:sp>
      <p:sp>
        <p:nvSpPr>
          <p:cNvPr id="89" name="사각형: 둥근 위쪽 모서리 88">
            <a:extLst>
              <a:ext uri="{FF2B5EF4-FFF2-40B4-BE49-F238E27FC236}">
                <a16:creationId xmlns:a16="http://schemas.microsoft.com/office/drawing/2014/main" id="{3A2DB269-7B01-4A6E-9E3D-F7B086118A68}"/>
              </a:ext>
            </a:extLst>
          </p:cNvPr>
          <p:cNvSpPr/>
          <p:nvPr userDrawn="1"/>
        </p:nvSpPr>
        <p:spPr>
          <a:xfrm>
            <a:off x="468314" y="1702304"/>
            <a:ext cx="4036534" cy="422940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>
                <a:solidFill>
                  <a:schemeClr val="tx1"/>
                </a:solidFill>
              </a:rPr>
              <a:t>ETCH AREA</a:t>
            </a:r>
            <a:r>
              <a:rPr lang="ko-KR" altLang="en-US" sz="1000" dirty="0">
                <a:solidFill>
                  <a:schemeClr val="tx1"/>
                </a:solidFill>
              </a:rPr>
              <a:t>의 각 계측공정 별 </a:t>
            </a:r>
            <a:r>
              <a:rPr lang="en-US" altLang="ko-KR" sz="1000" dirty="0">
                <a:solidFill>
                  <a:schemeClr val="tx1"/>
                </a:solidFill>
              </a:rPr>
              <a:t>Response ‘WAFER’ Parameter</a:t>
            </a:r>
            <a:r>
              <a:rPr lang="ko-KR" altLang="en-US" sz="1000" dirty="0">
                <a:solidFill>
                  <a:schemeClr val="tx1"/>
                </a:solidFill>
              </a:rPr>
              <a:t>의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실측 비율은 평균 </a:t>
            </a:r>
            <a:r>
              <a:rPr lang="en-US" altLang="ko-KR" sz="1000" dirty="0">
                <a:solidFill>
                  <a:schemeClr val="tx1"/>
                </a:solidFill>
              </a:rPr>
              <a:t>2% </a:t>
            </a:r>
            <a:r>
              <a:rPr lang="ko-KR" altLang="en-US" sz="1000" dirty="0">
                <a:solidFill>
                  <a:schemeClr val="tx1"/>
                </a:solidFill>
              </a:rPr>
              <a:t>수준</a:t>
            </a:r>
            <a:r>
              <a:rPr lang="en-US" altLang="ko-KR" sz="1000" dirty="0">
                <a:solidFill>
                  <a:schemeClr val="tx1"/>
                </a:solidFill>
              </a:rPr>
              <a:t> (</a:t>
            </a:r>
            <a:r>
              <a:rPr lang="ko-KR" altLang="en-US" sz="1000" dirty="0">
                <a:solidFill>
                  <a:schemeClr val="tx1"/>
                </a:solidFill>
              </a:rPr>
              <a:t>일부 예시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24C0859-541E-4BB9-8043-54C390DEDE27}"/>
              </a:ext>
            </a:extLst>
          </p:cNvPr>
          <p:cNvGrpSpPr/>
          <p:nvPr userDrawn="1"/>
        </p:nvGrpSpPr>
        <p:grpSpPr>
          <a:xfrm>
            <a:off x="620714" y="2722461"/>
            <a:ext cx="3277518" cy="2886973"/>
            <a:chOff x="934399" y="2947736"/>
            <a:chExt cx="2499898" cy="2703808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A45C5CF-907C-41A9-B4FE-CA4FBE9F4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52" r="10055" b="9689"/>
            <a:stretch/>
          </p:blipFill>
          <p:spPr>
            <a:xfrm>
              <a:off x="934399" y="2947736"/>
              <a:ext cx="2499898" cy="2562727"/>
            </a:xfrm>
            <a:prstGeom prst="rect">
              <a:avLst/>
            </a:prstGeom>
          </p:spPr>
        </p:pic>
        <p:sp>
          <p:nvSpPr>
            <p:cNvPr id="92" name="사각형: 둥근 위쪽 모서리 91">
              <a:extLst>
                <a:ext uri="{FF2B5EF4-FFF2-40B4-BE49-F238E27FC236}">
                  <a16:creationId xmlns:a16="http://schemas.microsoft.com/office/drawing/2014/main" id="{57F04F61-AD57-4067-8D99-E3EA59D37556}"/>
                </a:ext>
              </a:extLst>
            </p:cNvPr>
            <p:cNvSpPr/>
            <p:nvPr/>
          </p:nvSpPr>
          <p:spPr>
            <a:xfrm>
              <a:off x="1635315" y="5509897"/>
              <a:ext cx="289968" cy="1416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r>
                <a:rPr lang="en-US" altLang="ko-KR" sz="600" dirty="0">
                  <a:solidFill>
                    <a:schemeClr val="tx1"/>
                  </a:solidFill>
                </a:rPr>
                <a:t>2%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93" name="사각형: 둥근 위쪽 모서리 92">
              <a:extLst>
                <a:ext uri="{FF2B5EF4-FFF2-40B4-BE49-F238E27FC236}">
                  <a16:creationId xmlns:a16="http://schemas.microsoft.com/office/drawing/2014/main" id="{195D76C0-FC6D-4609-9A0F-661F700B9D7C}"/>
                </a:ext>
              </a:extLst>
            </p:cNvPr>
            <p:cNvSpPr/>
            <p:nvPr/>
          </p:nvSpPr>
          <p:spPr>
            <a:xfrm>
              <a:off x="2054249" y="5509897"/>
              <a:ext cx="289968" cy="1416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r>
                <a:rPr lang="en-US" altLang="ko-KR" sz="600" dirty="0">
                  <a:solidFill>
                    <a:schemeClr val="tx1"/>
                  </a:solidFill>
                </a:rPr>
                <a:t>4%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6EE65E82-9B11-40B5-B64C-B5550EF1633D}"/>
                </a:ext>
              </a:extLst>
            </p:cNvPr>
            <p:cNvSpPr/>
            <p:nvPr/>
          </p:nvSpPr>
          <p:spPr>
            <a:xfrm>
              <a:off x="2473184" y="5509897"/>
              <a:ext cx="289968" cy="1416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r>
                <a:rPr lang="en-US" altLang="ko-KR" sz="600" dirty="0">
                  <a:solidFill>
                    <a:schemeClr val="tx1"/>
                  </a:solidFill>
                </a:rPr>
                <a:t>6%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CDA2BBF9-B3AE-455A-80DF-82FA2C4DDC1C}"/>
                </a:ext>
              </a:extLst>
            </p:cNvPr>
            <p:cNvSpPr/>
            <p:nvPr/>
          </p:nvSpPr>
          <p:spPr>
            <a:xfrm>
              <a:off x="2892118" y="5509897"/>
              <a:ext cx="289968" cy="1416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tlCol="0" anchor="t"/>
            <a:lstStyle/>
            <a:p>
              <a:r>
                <a:rPr lang="en-US" altLang="ko-KR" sz="600" dirty="0">
                  <a:solidFill>
                    <a:schemeClr val="tx1"/>
                  </a:solidFill>
                </a:rPr>
                <a:t>8%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96" name="사각형: 둥근 위쪽 모서리 95">
            <a:extLst>
              <a:ext uri="{FF2B5EF4-FFF2-40B4-BE49-F238E27FC236}">
                <a16:creationId xmlns:a16="http://schemas.microsoft.com/office/drawing/2014/main" id="{B7ACAD85-087B-414E-B1EC-A9255885BA00}"/>
              </a:ext>
            </a:extLst>
          </p:cNvPr>
          <p:cNvSpPr/>
          <p:nvPr userDrawn="1"/>
        </p:nvSpPr>
        <p:spPr>
          <a:xfrm>
            <a:off x="537580" y="2497190"/>
            <a:ext cx="660649" cy="29283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b"/>
          <a:lstStyle/>
          <a:p>
            <a:r>
              <a:rPr lang="en-US" altLang="ko-KR" sz="800" u="sng" dirty="0">
                <a:solidFill>
                  <a:schemeClr val="tx1"/>
                </a:solidFill>
              </a:rPr>
              <a:t>Response</a:t>
            </a:r>
            <a:br>
              <a:rPr lang="en-US" altLang="ko-KR" sz="800" u="sng" dirty="0">
                <a:solidFill>
                  <a:schemeClr val="tx1"/>
                </a:solidFill>
              </a:rPr>
            </a:br>
            <a:r>
              <a:rPr lang="en-US" altLang="ko-KR" sz="800" u="sng" dirty="0">
                <a:solidFill>
                  <a:schemeClr val="tx1"/>
                </a:solidFill>
              </a:rPr>
              <a:t>Parameter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sp>
        <p:nvSpPr>
          <p:cNvPr id="97" name="사각형: 둥근 위쪽 모서리 96">
            <a:extLst>
              <a:ext uri="{FF2B5EF4-FFF2-40B4-BE49-F238E27FC236}">
                <a16:creationId xmlns:a16="http://schemas.microsoft.com/office/drawing/2014/main" id="{E25CEBFC-BC09-4AEF-845E-A0DCB1DAF75E}"/>
              </a:ext>
            </a:extLst>
          </p:cNvPr>
          <p:cNvSpPr/>
          <p:nvPr userDrawn="1"/>
        </p:nvSpPr>
        <p:spPr>
          <a:xfrm>
            <a:off x="1094874" y="2463484"/>
            <a:ext cx="2803358" cy="29283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b"/>
          <a:lstStyle/>
          <a:p>
            <a:pPr algn="ctr"/>
            <a:r>
              <a:rPr lang="ko-KR" altLang="en-US" sz="800" u="sng" dirty="0">
                <a:solidFill>
                  <a:schemeClr val="tx1"/>
                </a:solidFill>
              </a:rPr>
              <a:t>실측 비율 </a:t>
            </a:r>
            <a:r>
              <a:rPr lang="en-US" altLang="ko-KR" sz="800" u="sng" dirty="0">
                <a:solidFill>
                  <a:schemeClr val="tx1"/>
                </a:solidFill>
              </a:rPr>
              <a:t>( M14, 4CC, `16.12 )</a:t>
            </a:r>
            <a:endParaRPr lang="ko-KR" altLang="en-US" sz="800" u="sng" dirty="0">
              <a:solidFill>
                <a:schemeClr val="tx1"/>
              </a:solidFill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02A4F85-5609-4082-9F64-C4F8947417FA}"/>
              </a:ext>
            </a:extLst>
          </p:cNvPr>
          <p:cNvCxnSpPr>
            <a:cxnSpLocks/>
          </p:cNvCxnSpPr>
          <p:nvPr userDrawn="1"/>
        </p:nvCxnSpPr>
        <p:spPr>
          <a:xfrm>
            <a:off x="1641927" y="2792719"/>
            <a:ext cx="0" cy="266547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사각형: 둥근 위쪽 모서리 98">
            <a:extLst>
              <a:ext uri="{FF2B5EF4-FFF2-40B4-BE49-F238E27FC236}">
                <a16:creationId xmlns:a16="http://schemas.microsoft.com/office/drawing/2014/main" id="{1C93D063-5F57-4653-8801-9790B646B096}"/>
              </a:ext>
            </a:extLst>
          </p:cNvPr>
          <p:cNvSpPr/>
          <p:nvPr userDrawn="1"/>
        </p:nvSpPr>
        <p:spPr>
          <a:xfrm>
            <a:off x="1644937" y="4960886"/>
            <a:ext cx="881378" cy="151243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>
              <a:lnSpc>
                <a:spcPct val="70000"/>
              </a:lnSpc>
            </a:pPr>
            <a:r>
              <a:rPr lang="ko-KR" altLang="en-US" sz="1000" b="1" i="1" dirty="0">
                <a:solidFill>
                  <a:schemeClr val="tx1"/>
                </a:solidFill>
              </a:rPr>
              <a:t>평균 </a:t>
            </a:r>
            <a:r>
              <a:rPr lang="ko-KR" altLang="en-US" sz="1000" b="1" i="1" dirty="0" err="1">
                <a:solidFill>
                  <a:schemeClr val="tx1"/>
                </a:solidFill>
              </a:rPr>
              <a:t>실측율</a:t>
            </a:r>
            <a:endParaRPr lang="en-US" altLang="ko-KR" sz="1000" b="1" i="1" dirty="0">
              <a:solidFill>
                <a:schemeClr val="tx1"/>
              </a:solidFill>
            </a:endParaRPr>
          </a:p>
          <a:p>
            <a:pPr>
              <a:lnSpc>
                <a:spcPct val="70000"/>
              </a:lnSpc>
            </a:pPr>
            <a:r>
              <a:rPr lang="en-US" altLang="ko-KR" sz="1000" b="1" i="1" dirty="0">
                <a:solidFill>
                  <a:schemeClr val="tx1"/>
                </a:solidFill>
              </a:rPr>
              <a:t>2%</a:t>
            </a:r>
            <a:endParaRPr lang="ko-KR" altLang="en-US" sz="1000" b="1" i="1" dirty="0">
              <a:solidFill>
                <a:schemeClr val="tx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62E8A88-3486-4F6C-A05E-CFE925FFFDC6}"/>
              </a:ext>
            </a:extLst>
          </p:cNvPr>
          <p:cNvSpPr/>
          <p:nvPr userDrawn="1"/>
        </p:nvSpPr>
        <p:spPr>
          <a:xfrm>
            <a:off x="991737" y="3565325"/>
            <a:ext cx="766503" cy="1968790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05BDD3E-2F9B-43C4-94B5-E598CD263D71}"/>
              </a:ext>
            </a:extLst>
          </p:cNvPr>
          <p:cNvSpPr/>
          <p:nvPr userDrawn="1"/>
        </p:nvSpPr>
        <p:spPr>
          <a:xfrm>
            <a:off x="1009442" y="2750072"/>
            <a:ext cx="2871544" cy="40439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위쪽 모서리 101">
            <a:extLst>
              <a:ext uri="{FF2B5EF4-FFF2-40B4-BE49-F238E27FC236}">
                <a16:creationId xmlns:a16="http://schemas.microsoft.com/office/drawing/2014/main" id="{8DB599A0-6288-40E5-87DD-29E717AF4727}"/>
              </a:ext>
            </a:extLst>
          </p:cNvPr>
          <p:cNvSpPr/>
          <p:nvPr userDrawn="1"/>
        </p:nvSpPr>
        <p:spPr>
          <a:xfrm>
            <a:off x="2026468" y="3456328"/>
            <a:ext cx="2586345" cy="233313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r>
              <a:rPr lang="ko-KR" altLang="en-US" sz="900" dirty="0">
                <a:solidFill>
                  <a:schemeClr val="tx1"/>
                </a:solidFill>
              </a:rPr>
              <a:t>일부 </a:t>
            </a:r>
            <a:r>
              <a:rPr lang="en-US" altLang="ko-KR" sz="900" dirty="0">
                <a:solidFill>
                  <a:schemeClr val="tx1"/>
                </a:solidFill>
              </a:rPr>
              <a:t>Response </a:t>
            </a:r>
            <a:r>
              <a:rPr lang="en-US" altLang="ko-KR" sz="900" dirty="0" err="1">
                <a:solidFill>
                  <a:schemeClr val="tx1"/>
                </a:solidFill>
              </a:rPr>
              <a:t>Prmt</a:t>
            </a:r>
            <a:r>
              <a:rPr lang="ko-KR" altLang="en-US" sz="900" dirty="0">
                <a:solidFill>
                  <a:schemeClr val="tx1"/>
                </a:solidFill>
              </a:rPr>
              <a:t>는 측정을 많이 하는 반면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3" name="사각형: 둥근 위쪽 모서리 102">
            <a:extLst>
              <a:ext uri="{FF2B5EF4-FFF2-40B4-BE49-F238E27FC236}">
                <a16:creationId xmlns:a16="http://schemas.microsoft.com/office/drawing/2014/main" id="{E43B5E97-4E13-4913-A167-3069CF6C33F5}"/>
              </a:ext>
            </a:extLst>
          </p:cNvPr>
          <p:cNvSpPr/>
          <p:nvPr userDrawn="1"/>
        </p:nvSpPr>
        <p:spPr>
          <a:xfrm>
            <a:off x="2085626" y="4174480"/>
            <a:ext cx="2586345" cy="49805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r>
              <a:rPr lang="ko-KR" altLang="en-US" sz="900" dirty="0">
                <a:solidFill>
                  <a:schemeClr val="tx1"/>
                </a:solidFill>
              </a:rPr>
              <a:t>평균적으로 </a:t>
            </a:r>
            <a:r>
              <a:rPr lang="en-US" altLang="ko-KR" sz="900" dirty="0">
                <a:solidFill>
                  <a:schemeClr val="tx1"/>
                </a:solidFill>
              </a:rPr>
              <a:t>4</a:t>
            </a:r>
            <a:r>
              <a:rPr lang="ko-KR" altLang="en-US" sz="900" dirty="0">
                <a:solidFill>
                  <a:schemeClr val="tx1"/>
                </a:solidFill>
              </a:rPr>
              <a:t>개 </a:t>
            </a:r>
            <a:r>
              <a:rPr lang="en-US" altLang="ko-KR" sz="900" dirty="0">
                <a:solidFill>
                  <a:schemeClr val="tx1"/>
                </a:solidFill>
              </a:rPr>
              <a:t>Lot </a:t>
            </a:r>
            <a:r>
              <a:rPr lang="ko-KR" altLang="en-US" sz="900" dirty="0">
                <a:solidFill>
                  <a:schemeClr val="tx1"/>
                </a:solidFill>
              </a:rPr>
              <a:t>중 </a:t>
            </a:r>
            <a:r>
              <a:rPr lang="en-US" altLang="ko-KR" sz="900" dirty="0">
                <a:solidFill>
                  <a:schemeClr val="tx1"/>
                </a:solidFill>
              </a:rPr>
              <a:t>1</a:t>
            </a:r>
            <a:r>
              <a:rPr lang="ko-KR" altLang="en-US" sz="900" dirty="0">
                <a:solidFill>
                  <a:schemeClr val="tx1"/>
                </a:solidFill>
              </a:rPr>
              <a:t>개 꼴로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Lot 1</a:t>
            </a:r>
            <a:r>
              <a:rPr lang="ko-KR" altLang="en-US" sz="900" dirty="0">
                <a:solidFill>
                  <a:schemeClr val="tx1"/>
                </a:solidFill>
              </a:rPr>
              <a:t>개 당 </a:t>
            </a:r>
            <a:r>
              <a:rPr lang="en-US" altLang="ko-KR" sz="900" dirty="0">
                <a:solidFill>
                  <a:schemeClr val="tx1"/>
                </a:solidFill>
              </a:rPr>
              <a:t>2</a:t>
            </a:r>
            <a:r>
              <a:rPr lang="ko-KR" altLang="en-US" sz="900" dirty="0">
                <a:solidFill>
                  <a:schemeClr val="tx1"/>
                </a:solidFill>
              </a:rPr>
              <a:t>개 </a:t>
            </a:r>
            <a:r>
              <a:rPr lang="en-US" altLang="ko-KR" sz="900" dirty="0">
                <a:solidFill>
                  <a:schemeClr val="tx1"/>
                </a:solidFill>
              </a:rPr>
              <a:t>Wafer</a:t>
            </a:r>
            <a:r>
              <a:rPr lang="ko-KR" altLang="en-US" sz="900" dirty="0">
                <a:solidFill>
                  <a:schemeClr val="tx1"/>
                </a:solidFill>
              </a:rPr>
              <a:t>를 </a:t>
            </a:r>
            <a:r>
              <a:rPr lang="en-US" altLang="ko-KR" sz="900" dirty="0">
                <a:solidFill>
                  <a:schemeClr val="tx1"/>
                </a:solidFill>
              </a:rPr>
              <a:t>Sampling </a:t>
            </a:r>
            <a:r>
              <a:rPr lang="ko-KR" altLang="en-US" sz="900" dirty="0">
                <a:solidFill>
                  <a:schemeClr val="tx1"/>
                </a:solidFill>
              </a:rPr>
              <a:t>하여</a:t>
            </a:r>
            <a:endParaRPr lang="en-US" altLang="ko-KR" sz="900" dirty="0">
              <a:solidFill>
                <a:schemeClr val="tx1"/>
              </a:solidFill>
            </a:endParaRPr>
          </a:p>
          <a:p>
            <a:r>
              <a:rPr lang="en-US" altLang="ko-KR" sz="900" dirty="0">
                <a:solidFill>
                  <a:schemeClr val="tx1"/>
                </a:solidFill>
              </a:rPr>
              <a:t>Response </a:t>
            </a:r>
            <a:r>
              <a:rPr lang="ko-KR" altLang="en-US" sz="900" dirty="0">
                <a:solidFill>
                  <a:schemeClr val="tx1"/>
                </a:solidFill>
              </a:rPr>
              <a:t>계측 실시</a:t>
            </a: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8CC6A77-5F9D-49EA-B623-85BEFE9B83DE}"/>
              </a:ext>
            </a:extLst>
          </p:cNvPr>
          <p:cNvCxnSpPr>
            <a:cxnSpLocks/>
            <a:endCxn id="101" idx="4"/>
          </p:cNvCxnSpPr>
          <p:nvPr userDrawn="1"/>
        </p:nvCxnSpPr>
        <p:spPr>
          <a:xfrm flipH="1" flipV="1">
            <a:off x="2445214" y="3154471"/>
            <a:ext cx="81101" cy="298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0BB3F49-3F27-40D7-B1C7-006398396E87}"/>
              </a:ext>
            </a:extLst>
          </p:cNvPr>
          <p:cNvCxnSpPr>
            <a:cxnSpLocks/>
          </p:cNvCxnSpPr>
          <p:nvPr userDrawn="1"/>
        </p:nvCxnSpPr>
        <p:spPr>
          <a:xfrm flipH="1">
            <a:off x="1758240" y="4423508"/>
            <a:ext cx="327386" cy="34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사각형: 둥근 위쪽 모서리 105">
            <a:extLst>
              <a:ext uri="{FF2B5EF4-FFF2-40B4-BE49-F238E27FC236}">
                <a16:creationId xmlns:a16="http://schemas.microsoft.com/office/drawing/2014/main" id="{584E61A7-9A96-42E6-8581-6BA56F4B797F}"/>
              </a:ext>
            </a:extLst>
          </p:cNvPr>
          <p:cNvSpPr/>
          <p:nvPr userDrawn="1"/>
        </p:nvSpPr>
        <p:spPr>
          <a:xfrm>
            <a:off x="5417029" y="1702304"/>
            <a:ext cx="4036534" cy="422940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b="1" u="sng" dirty="0">
                <a:solidFill>
                  <a:schemeClr val="tx1"/>
                </a:solidFill>
              </a:rPr>
              <a:t>신뢰성 있는</a:t>
            </a:r>
            <a:r>
              <a:rPr lang="ko-KR" altLang="en-US" sz="1000" dirty="0">
                <a:solidFill>
                  <a:schemeClr val="tx1"/>
                </a:solidFill>
              </a:rPr>
              <a:t> 연관공정 규명을 위해서는 </a:t>
            </a:r>
            <a:r>
              <a:rPr lang="ko-KR" altLang="en-US" sz="1000" b="1" dirty="0">
                <a:solidFill>
                  <a:schemeClr val="tx1"/>
                </a:solidFill>
              </a:rPr>
              <a:t>양쪽</a:t>
            </a:r>
            <a:r>
              <a:rPr lang="en-US" altLang="ko-KR" sz="1000" b="1" dirty="0">
                <a:solidFill>
                  <a:schemeClr val="tx1"/>
                </a:solidFill>
              </a:rPr>
              <a:t>(Pair) </a:t>
            </a:r>
            <a:r>
              <a:rPr lang="ko-KR" altLang="en-US" sz="1000" b="1" dirty="0">
                <a:solidFill>
                  <a:schemeClr val="tx1"/>
                </a:solidFill>
              </a:rPr>
              <a:t>공정에서</a:t>
            </a:r>
            <a:br>
              <a:rPr lang="en-US" altLang="ko-KR" sz="1000" b="1" dirty="0">
                <a:solidFill>
                  <a:schemeClr val="tx1"/>
                </a:solidFill>
              </a:rPr>
            </a:br>
            <a:r>
              <a:rPr lang="en-US" altLang="ko-KR" sz="1000" b="1" dirty="0">
                <a:solidFill>
                  <a:schemeClr val="tx1"/>
                </a:solidFill>
              </a:rPr>
              <a:t>Response</a:t>
            </a:r>
            <a:r>
              <a:rPr lang="ko-KR" altLang="en-US" sz="1000" b="1" dirty="0">
                <a:solidFill>
                  <a:schemeClr val="tx1"/>
                </a:solidFill>
              </a:rPr>
              <a:t>를 계측한 관측치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ko-KR" altLang="en-US" sz="1000" b="1" u="sng" dirty="0">
                <a:solidFill>
                  <a:schemeClr val="tx1"/>
                </a:solidFill>
              </a:rPr>
              <a:t>최소 </a:t>
            </a:r>
            <a:r>
              <a:rPr lang="en-US" altLang="ko-KR" sz="1000" b="1" u="sng" dirty="0">
                <a:solidFill>
                  <a:schemeClr val="tx1"/>
                </a:solidFill>
              </a:rPr>
              <a:t>100</a:t>
            </a:r>
            <a:r>
              <a:rPr lang="ko-KR" altLang="en-US" sz="1000" b="1" u="sng" dirty="0">
                <a:solidFill>
                  <a:schemeClr val="tx1"/>
                </a:solidFill>
              </a:rPr>
              <a:t>개 이상</a:t>
            </a:r>
            <a:r>
              <a:rPr lang="ko-KR" altLang="en-US" sz="1000" dirty="0">
                <a:solidFill>
                  <a:schemeClr val="tx1"/>
                </a:solidFill>
              </a:rPr>
              <a:t> 확보되어야 함</a:t>
            </a:r>
          </a:p>
        </p:txBody>
      </p:sp>
      <p:sp>
        <p:nvSpPr>
          <p:cNvPr id="107" name="사각형: 둥근 위쪽 모서리 106">
            <a:extLst>
              <a:ext uri="{FF2B5EF4-FFF2-40B4-BE49-F238E27FC236}">
                <a16:creationId xmlns:a16="http://schemas.microsoft.com/office/drawing/2014/main" id="{1C269059-FF41-45D9-9036-04A24238578B}"/>
              </a:ext>
            </a:extLst>
          </p:cNvPr>
          <p:cNvSpPr/>
          <p:nvPr userDrawn="1"/>
        </p:nvSpPr>
        <p:spPr>
          <a:xfrm>
            <a:off x="5695479" y="281730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X(</a:t>
            </a:r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미계측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8" name="사각형: 둥근 위쪽 모서리 107">
            <a:extLst>
              <a:ext uri="{FF2B5EF4-FFF2-40B4-BE49-F238E27FC236}">
                <a16:creationId xmlns:a16="http://schemas.microsoft.com/office/drawing/2014/main" id="{CB1C4686-0AF1-4B99-9C09-2964A2F52B5B}"/>
              </a:ext>
            </a:extLst>
          </p:cNvPr>
          <p:cNvSpPr/>
          <p:nvPr userDrawn="1"/>
        </p:nvSpPr>
        <p:spPr>
          <a:xfrm>
            <a:off x="6365421" y="281730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9" name="사각형: 둥근 위쪽 모서리 108">
            <a:extLst>
              <a:ext uri="{FF2B5EF4-FFF2-40B4-BE49-F238E27FC236}">
                <a16:creationId xmlns:a16="http://schemas.microsoft.com/office/drawing/2014/main" id="{CAD1A476-37E6-43F1-8ED8-3F66DB7410C1}"/>
              </a:ext>
            </a:extLst>
          </p:cNvPr>
          <p:cNvSpPr/>
          <p:nvPr userDrawn="1"/>
        </p:nvSpPr>
        <p:spPr>
          <a:xfrm>
            <a:off x="7035363" y="281730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0" name="사각형: 둥근 위쪽 모서리 109">
            <a:extLst>
              <a:ext uri="{FF2B5EF4-FFF2-40B4-BE49-F238E27FC236}">
                <a16:creationId xmlns:a16="http://schemas.microsoft.com/office/drawing/2014/main" id="{311D9C21-8CD1-4C9B-ADC4-95ACC3BD415B}"/>
              </a:ext>
            </a:extLst>
          </p:cNvPr>
          <p:cNvSpPr/>
          <p:nvPr userDrawn="1"/>
        </p:nvSpPr>
        <p:spPr>
          <a:xfrm>
            <a:off x="7705305" y="281730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1" name="사각형: 둥근 위쪽 모서리 110">
            <a:extLst>
              <a:ext uri="{FF2B5EF4-FFF2-40B4-BE49-F238E27FC236}">
                <a16:creationId xmlns:a16="http://schemas.microsoft.com/office/drawing/2014/main" id="{8895B927-5922-468C-8822-D74C6258971F}"/>
              </a:ext>
            </a:extLst>
          </p:cNvPr>
          <p:cNvSpPr/>
          <p:nvPr userDrawn="1"/>
        </p:nvSpPr>
        <p:spPr>
          <a:xfrm>
            <a:off x="8375245" y="281730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2" name="사각형: 둥근 위쪽 모서리 111">
            <a:extLst>
              <a:ext uri="{FF2B5EF4-FFF2-40B4-BE49-F238E27FC236}">
                <a16:creationId xmlns:a16="http://schemas.microsoft.com/office/drawing/2014/main" id="{210B3AED-8EEA-4D4B-8DC2-483E1178046C}"/>
              </a:ext>
            </a:extLst>
          </p:cNvPr>
          <p:cNvSpPr/>
          <p:nvPr userDrawn="1"/>
        </p:nvSpPr>
        <p:spPr>
          <a:xfrm>
            <a:off x="5695479" y="3182355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X(</a:t>
            </a:r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미계측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3" name="사각형: 둥근 위쪽 모서리 112">
            <a:extLst>
              <a:ext uri="{FF2B5EF4-FFF2-40B4-BE49-F238E27FC236}">
                <a16:creationId xmlns:a16="http://schemas.microsoft.com/office/drawing/2014/main" id="{542C82DC-2D9C-47C9-B07A-FE6BEA24094C}"/>
              </a:ext>
            </a:extLst>
          </p:cNvPr>
          <p:cNvSpPr/>
          <p:nvPr userDrawn="1"/>
        </p:nvSpPr>
        <p:spPr>
          <a:xfrm>
            <a:off x="6365421" y="3182355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4" name="사각형: 둥근 위쪽 모서리 113">
            <a:extLst>
              <a:ext uri="{FF2B5EF4-FFF2-40B4-BE49-F238E27FC236}">
                <a16:creationId xmlns:a16="http://schemas.microsoft.com/office/drawing/2014/main" id="{8B311423-C877-46A4-B594-4F9C510E94F4}"/>
              </a:ext>
            </a:extLst>
          </p:cNvPr>
          <p:cNvSpPr/>
          <p:nvPr userDrawn="1"/>
        </p:nvSpPr>
        <p:spPr>
          <a:xfrm>
            <a:off x="7035363" y="3182355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5" name="사각형: 둥근 위쪽 모서리 114">
            <a:extLst>
              <a:ext uri="{FF2B5EF4-FFF2-40B4-BE49-F238E27FC236}">
                <a16:creationId xmlns:a16="http://schemas.microsoft.com/office/drawing/2014/main" id="{1DA072E6-89EE-4648-95CC-0D299741AB61}"/>
              </a:ext>
            </a:extLst>
          </p:cNvPr>
          <p:cNvSpPr/>
          <p:nvPr userDrawn="1"/>
        </p:nvSpPr>
        <p:spPr>
          <a:xfrm>
            <a:off x="7705305" y="3182355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사각형: 둥근 위쪽 모서리 115">
            <a:extLst>
              <a:ext uri="{FF2B5EF4-FFF2-40B4-BE49-F238E27FC236}">
                <a16:creationId xmlns:a16="http://schemas.microsoft.com/office/drawing/2014/main" id="{120F226B-0EC1-48A2-81DC-1AB86BD5DD7B}"/>
              </a:ext>
            </a:extLst>
          </p:cNvPr>
          <p:cNvSpPr/>
          <p:nvPr userDrawn="1"/>
        </p:nvSpPr>
        <p:spPr>
          <a:xfrm>
            <a:off x="8375245" y="3182355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7" name="사각형: 둥근 위쪽 모서리 116">
            <a:extLst>
              <a:ext uri="{FF2B5EF4-FFF2-40B4-BE49-F238E27FC236}">
                <a16:creationId xmlns:a16="http://schemas.microsoft.com/office/drawing/2014/main" id="{A909F4FC-C884-453F-8F58-8DF4996FB922}"/>
              </a:ext>
            </a:extLst>
          </p:cNvPr>
          <p:cNvSpPr/>
          <p:nvPr userDrawn="1"/>
        </p:nvSpPr>
        <p:spPr>
          <a:xfrm>
            <a:off x="5695479" y="3547401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X(</a:t>
            </a:r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미계측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8" name="사각형: 둥근 위쪽 모서리 117">
            <a:extLst>
              <a:ext uri="{FF2B5EF4-FFF2-40B4-BE49-F238E27FC236}">
                <a16:creationId xmlns:a16="http://schemas.microsoft.com/office/drawing/2014/main" id="{21C86F20-2D5E-4289-87B5-9A8171E9BC77}"/>
              </a:ext>
            </a:extLst>
          </p:cNvPr>
          <p:cNvSpPr/>
          <p:nvPr userDrawn="1"/>
        </p:nvSpPr>
        <p:spPr>
          <a:xfrm>
            <a:off x="6365421" y="3547401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사각형: 둥근 위쪽 모서리 118">
            <a:extLst>
              <a:ext uri="{FF2B5EF4-FFF2-40B4-BE49-F238E27FC236}">
                <a16:creationId xmlns:a16="http://schemas.microsoft.com/office/drawing/2014/main" id="{74EAC0EB-42E3-464E-90BD-9BF5C28DBBFA}"/>
              </a:ext>
            </a:extLst>
          </p:cNvPr>
          <p:cNvSpPr/>
          <p:nvPr userDrawn="1"/>
        </p:nvSpPr>
        <p:spPr>
          <a:xfrm>
            <a:off x="7035363" y="3547401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O(</a:t>
            </a:r>
            <a:r>
              <a:rPr lang="ko-KR" altLang="en-US" sz="700" dirty="0">
                <a:solidFill>
                  <a:schemeClr val="tx1"/>
                </a:solidFill>
                <a:latin typeface="+mn-ea"/>
              </a:rPr>
              <a:t>계측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0" name="사각형: 둥근 위쪽 모서리 119">
            <a:extLst>
              <a:ext uri="{FF2B5EF4-FFF2-40B4-BE49-F238E27FC236}">
                <a16:creationId xmlns:a16="http://schemas.microsoft.com/office/drawing/2014/main" id="{AE3D9399-D6C0-48C7-9FBC-E8C498D5C1FB}"/>
              </a:ext>
            </a:extLst>
          </p:cNvPr>
          <p:cNvSpPr/>
          <p:nvPr userDrawn="1"/>
        </p:nvSpPr>
        <p:spPr>
          <a:xfrm>
            <a:off x="7705305" y="3547401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사각형: 둥근 위쪽 모서리 120">
            <a:extLst>
              <a:ext uri="{FF2B5EF4-FFF2-40B4-BE49-F238E27FC236}">
                <a16:creationId xmlns:a16="http://schemas.microsoft.com/office/drawing/2014/main" id="{F92DEB26-E174-445E-A32D-4EFF2AB4368F}"/>
              </a:ext>
            </a:extLst>
          </p:cNvPr>
          <p:cNvSpPr/>
          <p:nvPr userDrawn="1"/>
        </p:nvSpPr>
        <p:spPr>
          <a:xfrm>
            <a:off x="8375245" y="3547401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O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사각형: 둥근 위쪽 모서리 121">
            <a:extLst>
              <a:ext uri="{FF2B5EF4-FFF2-40B4-BE49-F238E27FC236}">
                <a16:creationId xmlns:a16="http://schemas.microsoft.com/office/drawing/2014/main" id="{A789722D-02CB-4478-A3F2-909178FD35F9}"/>
              </a:ext>
            </a:extLst>
          </p:cNvPr>
          <p:cNvSpPr/>
          <p:nvPr userDrawn="1"/>
        </p:nvSpPr>
        <p:spPr>
          <a:xfrm>
            <a:off x="5695479" y="3912447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3" name="사각형: 둥근 위쪽 모서리 122">
            <a:extLst>
              <a:ext uri="{FF2B5EF4-FFF2-40B4-BE49-F238E27FC236}">
                <a16:creationId xmlns:a16="http://schemas.microsoft.com/office/drawing/2014/main" id="{29255F85-3E7A-4E39-AA5C-8B7F856948E2}"/>
              </a:ext>
            </a:extLst>
          </p:cNvPr>
          <p:cNvSpPr/>
          <p:nvPr userDrawn="1"/>
        </p:nvSpPr>
        <p:spPr>
          <a:xfrm>
            <a:off x="5695479" y="4277493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X(</a:t>
            </a:r>
            <a:r>
              <a:rPr lang="ko-KR" altLang="en-US" sz="700" dirty="0" err="1">
                <a:solidFill>
                  <a:schemeClr val="tx1"/>
                </a:solidFill>
                <a:latin typeface="+mn-ea"/>
              </a:rPr>
              <a:t>미계측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4" name="사각형: 둥근 위쪽 모서리 123">
            <a:extLst>
              <a:ext uri="{FF2B5EF4-FFF2-40B4-BE49-F238E27FC236}">
                <a16:creationId xmlns:a16="http://schemas.microsoft.com/office/drawing/2014/main" id="{38AA9008-11D1-4AEA-86FC-D94A24BCBC93}"/>
              </a:ext>
            </a:extLst>
          </p:cNvPr>
          <p:cNvSpPr/>
          <p:nvPr userDrawn="1"/>
        </p:nvSpPr>
        <p:spPr>
          <a:xfrm>
            <a:off x="6365421" y="4277493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O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5" name="사각형: 둥근 위쪽 모서리 124">
            <a:extLst>
              <a:ext uri="{FF2B5EF4-FFF2-40B4-BE49-F238E27FC236}">
                <a16:creationId xmlns:a16="http://schemas.microsoft.com/office/drawing/2014/main" id="{C38BBE17-DC6F-4A77-BBA4-8A307F23B7D0}"/>
              </a:ext>
            </a:extLst>
          </p:cNvPr>
          <p:cNvSpPr/>
          <p:nvPr userDrawn="1"/>
        </p:nvSpPr>
        <p:spPr>
          <a:xfrm>
            <a:off x="7035363" y="4277493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O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사각형: 둥근 위쪽 모서리 125">
            <a:extLst>
              <a:ext uri="{FF2B5EF4-FFF2-40B4-BE49-F238E27FC236}">
                <a16:creationId xmlns:a16="http://schemas.microsoft.com/office/drawing/2014/main" id="{D79BFDB7-451D-4DD4-A78D-E99DB119718C}"/>
              </a:ext>
            </a:extLst>
          </p:cNvPr>
          <p:cNvSpPr/>
          <p:nvPr userDrawn="1"/>
        </p:nvSpPr>
        <p:spPr>
          <a:xfrm>
            <a:off x="7705305" y="4277493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7" name="사각형: 둥근 위쪽 모서리 126">
            <a:extLst>
              <a:ext uri="{FF2B5EF4-FFF2-40B4-BE49-F238E27FC236}">
                <a16:creationId xmlns:a16="http://schemas.microsoft.com/office/drawing/2014/main" id="{5C424C4C-5743-41DA-9FDC-1B7760DBA15E}"/>
              </a:ext>
            </a:extLst>
          </p:cNvPr>
          <p:cNvSpPr/>
          <p:nvPr userDrawn="1"/>
        </p:nvSpPr>
        <p:spPr>
          <a:xfrm>
            <a:off x="8375245" y="4277493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X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8" name="사각형: 둥근 위쪽 모서리 127">
            <a:extLst>
              <a:ext uri="{FF2B5EF4-FFF2-40B4-BE49-F238E27FC236}">
                <a16:creationId xmlns:a16="http://schemas.microsoft.com/office/drawing/2014/main" id="{171270F2-8424-44BD-B2EB-7CDB24D27E9E}"/>
              </a:ext>
            </a:extLst>
          </p:cNvPr>
          <p:cNvSpPr/>
          <p:nvPr userDrawn="1"/>
        </p:nvSpPr>
        <p:spPr>
          <a:xfrm>
            <a:off x="6365421" y="3912447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사각형: 둥근 위쪽 모서리 128">
            <a:extLst>
              <a:ext uri="{FF2B5EF4-FFF2-40B4-BE49-F238E27FC236}">
                <a16:creationId xmlns:a16="http://schemas.microsoft.com/office/drawing/2014/main" id="{6E2CED2F-CD6F-4C4B-BA62-9DAD730E7589}"/>
              </a:ext>
            </a:extLst>
          </p:cNvPr>
          <p:cNvSpPr/>
          <p:nvPr userDrawn="1"/>
        </p:nvSpPr>
        <p:spPr>
          <a:xfrm>
            <a:off x="7035363" y="3912447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사각형: 둥근 위쪽 모서리 129">
            <a:extLst>
              <a:ext uri="{FF2B5EF4-FFF2-40B4-BE49-F238E27FC236}">
                <a16:creationId xmlns:a16="http://schemas.microsoft.com/office/drawing/2014/main" id="{E920B36D-A1FD-4D80-8F6A-E653F299A443}"/>
              </a:ext>
            </a:extLst>
          </p:cNvPr>
          <p:cNvSpPr/>
          <p:nvPr userDrawn="1"/>
        </p:nvSpPr>
        <p:spPr>
          <a:xfrm>
            <a:off x="7705305" y="3912447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1" name="사각형: 둥근 위쪽 모서리 130">
            <a:extLst>
              <a:ext uri="{FF2B5EF4-FFF2-40B4-BE49-F238E27FC236}">
                <a16:creationId xmlns:a16="http://schemas.microsoft.com/office/drawing/2014/main" id="{39826699-707E-4A62-AD22-3B26724C63E0}"/>
              </a:ext>
            </a:extLst>
          </p:cNvPr>
          <p:cNvSpPr/>
          <p:nvPr userDrawn="1"/>
        </p:nvSpPr>
        <p:spPr>
          <a:xfrm>
            <a:off x="8375247" y="3912447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사각형: 둥근 위쪽 모서리 131">
            <a:extLst>
              <a:ext uri="{FF2B5EF4-FFF2-40B4-BE49-F238E27FC236}">
                <a16:creationId xmlns:a16="http://schemas.microsoft.com/office/drawing/2014/main" id="{C7460C85-90E6-40EC-8AE0-EF70445B20DD}"/>
              </a:ext>
            </a:extLst>
          </p:cNvPr>
          <p:cNvSpPr/>
          <p:nvPr userDrawn="1"/>
        </p:nvSpPr>
        <p:spPr>
          <a:xfrm>
            <a:off x="5695479" y="244677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공정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3" name="사각형: 둥근 위쪽 모서리 132">
            <a:extLst>
              <a:ext uri="{FF2B5EF4-FFF2-40B4-BE49-F238E27FC236}">
                <a16:creationId xmlns:a16="http://schemas.microsoft.com/office/drawing/2014/main" id="{4053819D-5E13-41A9-A91C-EC88E2B3DC43}"/>
              </a:ext>
            </a:extLst>
          </p:cNvPr>
          <p:cNvSpPr/>
          <p:nvPr userDrawn="1"/>
        </p:nvSpPr>
        <p:spPr>
          <a:xfrm>
            <a:off x="6365421" y="244677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공정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사각형: 둥근 위쪽 모서리 133">
            <a:extLst>
              <a:ext uri="{FF2B5EF4-FFF2-40B4-BE49-F238E27FC236}">
                <a16:creationId xmlns:a16="http://schemas.microsoft.com/office/drawing/2014/main" id="{A612E4DA-72DE-4DFB-999B-EF6A988D3BCB}"/>
              </a:ext>
            </a:extLst>
          </p:cNvPr>
          <p:cNvSpPr/>
          <p:nvPr userDrawn="1"/>
        </p:nvSpPr>
        <p:spPr>
          <a:xfrm>
            <a:off x="7035363" y="244677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공정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5" name="사각형: 둥근 위쪽 모서리 134">
            <a:extLst>
              <a:ext uri="{FF2B5EF4-FFF2-40B4-BE49-F238E27FC236}">
                <a16:creationId xmlns:a16="http://schemas.microsoft.com/office/drawing/2014/main" id="{93247FF2-75DD-47EB-830C-27D46427686F}"/>
              </a:ext>
            </a:extLst>
          </p:cNvPr>
          <p:cNvSpPr/>
          <p:nvPr userDrawn="1"/>
        </p:nvSpPr>
        <p:spPr>
          <a:xfrm>
            <a:off x="7705305" y="244677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공정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6" name="사각형: 둥근 위쪽 모서리 135">
            <a:extLst>
              <a:ext uri="{FF2B5EF4-FFF2-40B4-BE49-F238E27FC236}">
                <a16:creationId xmlns:a16="http://schemas.microsoft.com/office/drawing/2014/main" id="{DB2D87E6-677A-4F3F-BF14-387430948FC8}"/>
              </a:ext>
            </a:extLst>
          </p:cNvPr>
          <p:cNvSpPr/>
          <p:nvPr userDrawn="1"/>
        </p:nvSpPr>
        <p:spPr>
          <a:xfrm>
            <a:off x="8375247" y="2446779"/>
            <a:ext cx="567650" cy="27222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공정 </a:t>
            </a:r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사각형: 둥근 위쪽 모서리 136">
            <a:extLst>
              <a:ext uri="{FF2B5EF4-FFF2-40B4-BE49-F238E27FC236}">
                <a16:creationId xmlns:a16="http://schemas.microsoft.com/office/drawing/2014/main" id="{41AEB687-3881-4298-AFE1-DCAB7B8DC2FE}"/>
              </a:ext>
            </a:extLst>
          </p:cNvPr>
          <p:cNvSpPr/>
          <p:nvPr userDrawn="1"/>
        </p:nvSpPr>
        <p:spPr>
          <a:xfrm>
            <a:off x="8942895" y="2455010"/>
            <a:ext cx="320425" cy="272227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0000"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···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E706AF-C0DA-4843-A39F-6F521E69296F}"/>
              </a:ext>
            </a:extLst>
          </p:cNvPr>
          <p:cNvCxnSpPr>
            <a:cxnSpLocks/>
          </p:cNvCxnSpPr>
          <p:nvPr userDrawn="1"/>
        </p:nvCxnSpPr>
        <p:spPr>
          <a:xfrm flipV="1">
            <a:off x="5736030" y="2324412"/>
            <a:ext cx="3266699" cy="2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사각형: 둥근 위쪽 모서리 138">
            <a:extLst>
              <a:ext uri="{FF2B5EF4-FFF2-40B4-BE49-F238E27FC236}">
                <a16:creationId xmlns:a16="http://schemas.microsoft.com/office/drawing/2014/main" id="{248E8C88-2119-4C63-A39D-EF69C3942F5C}"/>
              </a:ext>
            </a:extLst>
          </p:cNvPr>
          <p:cNvSpPr/>
          <p:nvPr userDrawn="1"/>
        </p:nvSpPr>
        <p:spPr>
          <a:xfrm>
            <a:off x="6903640" y="2228574"/>
            <a:ext cx="831097" cy="2045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+mn-ea"/>
              </a:rPr>
              <a:t>생산 공정 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Flow</a:t>
            </a:r>
            <a:endParaRPr lang="ko-KR" altLang="en-US" sz="7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71A1DEF8-B3CC-4867-B7A0-476AF21C9004}"/>
              </a:ext>
            </a:extLst>
          </p:cNvPr>
          <p:cNvCxnSpPr>
            <a:cxnSpLocks/>
            <a:stCxn id="78" idx="0"/>
          </p:cNvCxnSpPr>
          <p:nvPr userDrawn="1"/>
        </p:nvCxnSpPr>
        <p:spPr>
          <a:xfrm>
            <a:off x="9002729" y="3686788"/>
            <a:ext cx="153303" cy="11160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75118734-8607-41DE-979A-58ACBBB3F621}"/>
              </a:ext>
            </a:extLst>
          </p:cNvPr>
          <p:cNvCxnSpPr>
            <a:cxnSpLocks/>
            <a:stCxn id="77" idx="1"/>
            <a:endCxn id="76" idx="2"/>
          </p:cNvCxnSpPr>
          <p:nvPr userDrawn="1"/>
        </p:nvCxnSpPr>
        <p:spPr>
          <a:xfrm rot="16200000" flipH="1">
            <a:off x="7003664" y="4565544"/>
            <a:ext cx="350605" cy="3808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이등변 삼각형 141">
            <a:extLst>
              <a:ext uri="{FF2B5EF4-FFF2-40B4-BE49-F238E27FC236}">
                <a16:creationId xmlns:a16="http://schemas.microsoft.com/office/drawing/2014/main" id="{0E40B2BD-ACE2-4270-BEB4-66B40C96CF1F}"/>
              </a:ext>
            </a:extLst>
          </p:cNvPr>
          <p:cNvSpPr/>
          <p:nvPr userDrawn="1"/>
        </p:nvSpPr>
        <p:spPr>
          <a:xfrm rot="5400000">
            <a:off x="3674757" y="3779507"/>
            <a:ext cx="2570087" cy="378488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1D8593BB-CE79-4433-BCDE-F0877FDF2BA3}"/>
              </a:ext>
            </a:extLst>
          </p:cNvPr>
          <p:cNvSpPr/>
          <p:nvPr userDrawn="1"/>
        </p:nvSpPr>
        <p:spPr>
          <a:xfrm>
            <a:off x="6722249" y="5115098"/>
            <a:ext cx="1249094" cy="532579"/>
          </a:xfrm>
          <a:prstGeom prst="downArrow">
            <a:avLst>
              <a:gd name="adj1" fmla="val 50000"/>
              <a:gd name="adj2" fmla="val 5171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사각형: 둥근 위쪽 모서리 143">
            <a:extLst>
              <a:ext uri="{FF2B5EF4-FFF2-40B4-BE49-F238E27FC236}">
                <a16:creationId xmlns:a16="http://schemas.microsoft.com/office/drawing/2014/main" id="{2BB4F115-96E9-4AE2-981D-22E8404F285E}"/>
              </a:ext>
            </a:extLst>
          </p:cNvPr>
          <p:cNvSpPr/>
          <p:nvPr userDrawn="1"/>
        </p:nvSpPr>
        <p:spPr>
          <a:xfrm>
            <a:off x="5417029" y="5767110"/>
            <a:ext cx="4036534" cy="422940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i="1" dirty="0">
                <a:solidFill>
                  <a:schemeClr val="tx1"/>
                </a:solidFill>
              </a:rPr>
              <a:t>Response </a:t>
            </a:r>
            <a:r>
              <a:rPr lang="ko-KR" altLang="en-US" sz="1000" b="1" i="1" dirty="0" err="1">
                <a:solidFill>
                  <a:schemeClr val="tx1"/>
                </a:solidFill>
              </a:rPr>
              <a:t>결측값을</a:t>
            </a:r>
            <a:r>
              <a:rPr lang="ko-KR" altLang="en-US" sz="1000" b="1" i="1" dirty="0">
                <a:solidFill>
                  <a:schemeClr val="tx1"/>
                </a:solidFill>
              </a:rPr>
              <a:t> 처리할 수 있는 방안 수립 필요</a:t>
            </a:r>
          </a:p>
        </p:txBody>
      </p:sp>
      <p:pic>
        <p:nvPicPr>
          <p:cNvPr id="145" name="Picture 6" descr="Image result for semiconductor wafer png">
            <a:extLst>
              <a:ext uri="{FF2B5EF4-FFF2-40B4-BE49-F238E27FC236}">
                <a16:creationId xmlns:a16="http://schemas.microsoft.com/office/drawing/2014/main" id="{CBD98069-8B5E-4C0C-B826-7B5AACE17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95" y="2800578"/>
            <a:ext cx="395181" cy="3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6" descr="Image result for semiconductor wafer png">
            <a:extLst>
              <a:ext uri="{FF2B5EF4-FFF2-40B4-BE49-F238E27FC236}">
                <a16:creationId xmlns:a16="http://schemas.microsoft.com/office/drawing/2014/main" id="{5629C07A-446C-4EEA-A5C7-3639C87365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95" y="3166501"/>
            <a:ext cx="395181" cy="3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semiconductor wafer png">
            <a:extLst>
              <a:ext uri="{FF2B5EF4-FFF2-40B4-BE49-F238E27FC236}">
                <a16:creationId xmlns:a16="http://schemas.microsoft.com/office/drawing/2014/main" id="{5FCFD539-04DD-4BA1-B681-068BAADB34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95" y="3533178"/>
            <a:ext cx="395181" cy="3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semiconductor wafer png">
            <a:extLst>
              <a:ext uri="{FF2B5EF4-FFF2-40B4-BE49-F238E27FC236}">
                <a16:creationId xmlns:a16="http://schemas.microsoft.com/office/drawing/2014/main" id="{454F89FC-A86C-47D0-8D87-154B272B8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82" y="4256617"/>
            <a:ext cx="395181" cy="3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99D2C27F-8041-413E-A301-F98425643BF7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150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98D4D821-A0B5-43D8-863F-FB951A75AC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60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1807429-488D-4147-899A-6CEA742FBD2D}"/>
              </a:ext>
            </a:extLst>
          </p:cNvPr>
          <p:cNvGrpSpPr/>
          <p:nvPr userDrawn="1"/>
        </p:nvGrpSpPr>
        <p:grpSpPr>
          <a:xfrm>
            <a:off x="468312" y="1268831"/>
            <a:ext cx="6045611" cy="359944"/>
            <a:chOff x="468313" y="1953565"/>
            <a:chExt cx="4422775" cy="35994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066367C-53C3-4313-B6CB-D04268649D0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1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8B41FFA-0A52-4A0C-8526-0188768F5F98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PI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컨설팅 수행 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Approach</a:t>
              </a:r>
              <a:endParaRPr lang="ko-KR" altLang="en-US" sz="12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5A6CFE26-5F40-4287-9A12-80DADCD26C59}"/>
              </a:ext>
            </a:extLst>
          </p:cNvPr>
          <p:cNvSpPr/>
          <p:nvPr userDrawn="1"/>
        </p:nvSpPr>
        <p:spPr>
          <a:xfrm>
            <a:off x="689283" y="2045014"/>
            <a:ext cx="2396349" cy="39307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자품질</a:t>
            </a:r>
            <a:endParaRPr lang="ko-KR" altLang="en-US" sz="1100" dirty="0"/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F92E6984-A3EC-448A-B618-677556C6D352}"/>
              </a:ext>
            </a:extLst>
          </p:cNvPr>
          <p:cNvSpPr/>
          <p:nvPr userDrawn="1"/>
        </p:nvSpPr>
        <p:spPr>
          <a:xfrm>
            <a:off x="3787716" y="2053807"/>
            <a:ext cx="2396349" cy="39307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검증</a:t>
            </a:r>
            <a:r>
              <a:rPr lang="en-US" altLang="ko-KR" sz="1100" dirty="0"/>
              <a:t>/</a:t>
            </a:r>
            <a:r>
              <a:rPr lang="ko-KR" altLang="en-US" sz="1100" dirty="0"/>
              <a:t>정교화 및 개발 요건 정의</a:t>
            </a: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2DBBEA9D-840B-4887-8146-8AF7397E8C21}"/>
              </a:ext>
            </a:extLst>
          </p:cNvPr>
          <p:cNvSpPr/>
          <p:nvPr userDrawn="1"/>
        </p:nvSpPr>
        <p:spPr>
          <a:xfrm>
            <a:off x="6851555" y="2058496"/>
            <a:ext cx="2396349" cy="393071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시스템화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284C4ABA-6012-4D7D-84AE-1AFE53A8A89A}"/>
              </a:ext>
            </a:extLst>
          </p:cNvPr>
          <p:cNvSpPr/>
          <p:nvPr userDrawn="1"/>
        </p:nvSpPr>
        <p:spPr>
          <a:xfrm>
            <a:off x="6851555" y="4245001"/>
            <a:ext cx="2396349" cy="393071"/>
          </a:xfrm>
          <a:prstGeom prst="homePlat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확산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적용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600748-4ACE-4737-BB9D-7CD865F9B6D3}"/>
              </a:ext>
            </a:extLst>
          </p:cNvPr>
          <p:cNvGrpSpPr/>
          <p:nvPr userDrawn="1"/>
        </p:nvGrpSpPr>
        <p:grpSpPr>
          <a:xfrm>
            <a:off x="643996" y="2918860"/>
            <a:ext cx="2486927" cy="1394586"/>
            <a:chOff x="643996" y="2918860"/>
            <a:chExt cx="2486927" cy="1394586"/>
          </a:xfrm>
        </p:grpSpPr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8C1ABD44-6E70-48D5-AD7A-7E3AED0C9523}"/>
                </a:ext>
              </a:extLst>
            </p:cNvPr>
            <p:cNvSpPr/>
            <p:nvPr/>
          </p:nvSpPr>
          <p:spPr>
            <a:xfrm>
              <a:off x="643996" y="2918860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1-1. Mart </a:t>
              </a:r>
              <a:r>
                <a:rPr lang="ko-KR" altLang="en-US" sz="900" dirty="0">
                  <a:solidFill>
                    <a:schemeClr val="tx1"/>
                  </a:solidFill>
                </a:rPr>
                <a:t>구축 및 탐색적 데이터 분석</a:t>
              </a: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6261FA5E-BF0F-4FDB-90DC-23BF299E2070}"/>
                </a:ext>
              </a:extLst>
            </p:cNvPr>
            <p:cNvSpPr/>
            <p:nvPr/>
          </p:nvSpPr>
          <p:spPr>
            <a:xfrm>
              <a:off x="643996" y="3186160"/>
              <a:ext cx="2486927" cy="112728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현업 인터뷰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분석 시나리오 작성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분석대상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TECH/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장비 선정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분석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Mart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구축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데이터 </a:t>
              </a: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전처리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(Response)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 err="1">
                  <a:solidFill>
                    <a:schemeClr val="tx1"/>
                  </a:solidFill>
                  <a:latin typeface="+mn-ea"/>
                </a:rPr>
                <a:t>장비별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Response/PT1H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활용방안 탐색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장비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Module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기준정보 검토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97917F-1EE1-4E17-A2CC-E8325EE91018}"/>
              </a:ext>
            </a:extLst>
          </p:cNvPr>
          <p:cNvGrpSpPr/>
          <p:nvPr userDrawn="1"/>
        </p:nvGrpSpPr>
        <p:grpSpPr>
          <a:xfrm>
            <a:off x="643995" y="4494748"/>
            <a:ext cx="2486927" cy="1220003"/>
            <a:chOff x="643996" y="2918860"/>
            <a:chExt cx="2486927" cy="1220003"/>
          </a:xfrm>
        </p:grpSpPr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94A88789-2B55-4457-91D3-EB18D90CDA50}"/>
                </a:ext>
              </a:extLst>
            </p:cNvPr>
            <p:cNvSpPr/>
            <p:nvPr/>
          </p:nvSpPr>
          <p:spPr>
            <a:xfrm>
              <a:off x="643996" y="2918860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1-2. </a:t>
              </a:r>
              <a:r>
                <a:rPr lang="ko-KR" altLang="en-US" sz="900" dirty="0">
                  <a:solidFill>
                    <a:schemeClr val="tx1"/>
                  </a:solidFill>
                </a:rPr>
                <a:t>장비</a:t>
              </a:r>
              <a:r>
                <a:rPr lang="en-US" altLang="ko-KR" sz="900" dirty="0">
                  <a:solidFill>
                    <a:schemeClr val="tx1"/>
                  </a:solidFill>
                </a:rPr>
                <a:t>-</a:t>
              </a:r>
              <a:r>
                <a:rPr lang="ko-KR" altLang="en-US" sz="900" dirty="0">
                  <a:solidFill>
                    <a:schemeClr val="tx1"/>
                  </a:solidFill>
                </a:rPr>
                <a:t>품질 유의차 분석</a:t>
              </a:r>
            </a:p>
          </p:txBody>
        </p:sp>
        <p:sp>
          <p:nvSpPr>
            <p:cNvPr id="17" name="사각형: 둥근 위쪽 모서리 16">
              <a:extLst>
                <a:ext uri="{FF2B5EF4-FFF2-40B4-BE49-F238E27FC236}">
                  <a16:creationId xmlns:a16="http://schemas.microsoft.com/office/drawing/2014/main" id="{B05FC11F-BB88-4B06-BF13-3988765D5B78}"/>
                </a:ext>
              </a:extLst>
            </p:cNvPr>
            <p:cNvSpPr/>
            <p:nvPr/>
          </p:nvSpPr>
          <p:spPr>
            <a:xfrm>
              <a:off x="643996" y="3186160"/>
              <a:ext cx="2486927" cy="95270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Good/Bad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별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(Sub)Module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PT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유의차 분석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시각화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(Boxplot + Scatterplot)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유의차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Scoring &amp; Ranking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D651C0-F349-488C-8E63-46E81BA30B56}"/>
              </a:ext>
            </a:extLst>
          </p:cNvPr>
          <p:cNvGrpSpPr/>
          <p:nvPr userDrawn="1"/>
        </p:nvGrpSpPr>
        <p:grpSpPr>
          <a:xfrm>
            <a:off x="3735382" y="2918860"/>
            <a:ext cx="2486927" cy="1220003"/>
            <a:chOff x="643996" y="2918860"/>
            <a:chExt cx="2486927" cy="1220003"/>
          </a:xfrm>
        </p:grpSpPr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51B6E718-B00D-4646-A7F1-E265C3218BED}"/>
                </a:ext>
              </a:extLst>
            </p:cNvPr>
            <p:cNvSpPr/>
            <p:nvPr/>
          </p:nvSpPr>
          <p:spPr>
            <a:xfrm>
              <a:off x="643996" y="2918860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2-1. </a:t>
              </a:r>
              <a:r>
                <a:rPr lang="ko-KR" altLang="en-US" sz="900" dirty="0">
                  <a:solidFill>
                    <a:schemeClr val="tx1"/>
                  </a:solidFill>
                </a:rPr>
                <a:t>생산성</a:t>
              </a:r>
              <a:r>
                <a:rPr lang="en-US" altLang="ko-KR" sz="900" dirty="0">
                  <a:solidFill>
                    <a:schemeClr val="tx1"/>
                  </a:solidFill>
                </a:rPr>
                <a:t>-</a:t>
              </a:r>
              <a:r>
                <a:rPr lang="ko-KR" altLang="en-US" sz="900" dirty="0">
                  <a:solidFill>
                    <a:schemeClr val="tx1"/>
                  </a:solidFill>
                </a:rPr>
                <a:t>품질 </a:t>
              </a:r>
              <a:r>
                <a:rPr lang="en-US" altLang="ko-KR" sz="900" dirty="0">
                  <a:solidFill>
                    <a:schemeClr val="tx1"/>
                  </a:solidFill>
                </a:rPr>
                <a:t>Simulation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BA570C34-A551-42D3-AA0F-0B7B16FB02FD}"/>
                </a:ext>
              </a:extLst>
            </p:cNvPr>
            <p:cNvSpPr/>
            <p:nvPr/>
          </p:nvSpPr>
          <p:spPr>
            <a:xfrm>
              <a:off x="643996" y="3186160"/>
              <a:ext cx="2486927" cy="952703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생산성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품질 관계모형 정의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APW Trend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과 비교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시나리오 및 시스템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UI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정의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7E5657-5FB0-4424-BB1A-64CE13C98FD9}"/>
              </a:ext>
            </a:extLst>
          </p:cNvPr>
          <p:cNvGrpSpPr/>
          <p:nvPr userDrawn="1"/>
        </p:nvGrpSpPr>
        <p:grpSpPr>
          <a:xfrm>
            <a:off x="3735381" y="4494748"/>
            <a:ext cx="2486927" cy="1358615"/>
            <a:chOff x="643996" y="2918860"/>
            <a:chExt cx="2486927" cy="1358615"/>
          </a:xfrm>
        </p:grpSpPr>
        <p:sp>
          <p:nvSpPr>
            <p:cNvPr id="22" name="사각형: 둥근 위쪽 모서리 21">
              <a:extLst>
                <a:ext uri="{FF2B5EF4-FFF2-40B4-BE49-F238E27FC236}">
                  <a16:creationId xmlns:a16="http://schemas.microsoft.com/office/drawing/2014/main" id="{AB9DCCE3-38E7-47F3-BB86-D2DE047DF6F2}"/>
                </a:ext>
              </a:extLst>
            </p:cNvPr>
            <p:cNvSpPr/>
            <p:nvPr/>
          </p:nvSpPr>
          <p:spPr>
            <a:xfrm>
              <a:off x="643996" y="2918860"/>
              <a:ext cx="2367203" cy="285803"/>
            </a:xfrm>
            <a:prstGeom prst="round2SameRect">
              <a:avLst>
                <a:gd name="adj1" fmla="val 27364"/>
                <a:gd name="adj2" fmla="val 27364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</a:rPr>
                <a:t>2-2. </a:t>
              </a:r>
              <a:r>
                <a:rPr lang="ko-KR" altLang="en-US" sz="900" dirty="0">
                  <a:solidFill>
                    <a:schemeClr val="tx1"/>
                  </a:solidFill>
                </a:rPr>
                <a:t>시스템화 개발 요건 정의</a:t>
              </a:r>
            </a:p>
          </p:txBody>
        </p:sp>
        <p:sp>
          <p:nvSpPr>
            <p:cNvPr id="23" name="사각형: 둥근 위쪽 모서리 22">
              <a:extLst>
                <a:ext uri="{FF2B5EF4-FFF2-40B4-BE49-F238E27FC236}">
                  <a16:creationId xmlns:a16="http://schemas.microsoft.com/office/drawing/2014/main" id="{2F8B373E-120F-42DF-8DC9-F031D9DB39ED}"/>
                </a:ext>
              </a:extLst>
            </p:cNvPr>
            <p:cNvSpPr/>
            <p:nvPr/>
          </p:nvSpPr>
          <p:spPr>
            <a:xfrm>
              <a:off x="643996" y="3186160"/>
              <a:ext cx="2486927" cy="109131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프로세스 정의서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Data Entity, Rule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정의서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화면 및 기능 정의서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시스템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HW/SW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아키텍처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  (High-level Conceptual Architecture)</a:t>
              </a:r>
            </a:p>
          </p:txBody>
        </p:sp>
      </p:grp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50AC9857-4E6B-4B2D-80B9-4DCB7DD2181C}"/>
              </a:ext>
            </a:extLst>
          </p:cNvPr>
          <p:cNvSpPr/>
          <p:nvPr userDrawn="1"/>
        </p:nvSpPr>
        <p:spPr>
          <a:xfrm>
            <a:off x="6851555" y="2800458"/>
            <a:ext cx="2367203" cy="285803"/>
          </a:xfrm>
          <a:prstGeom prst="round2SameRect">
            <a:avLst>
              <a:gd name="adj1" fmla="val 27364"/>
              <a:gd name="adj2" fmla="val 2736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시스템 개발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(`17.09 ~ `17.11 )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3B324B5E-432D-4B2E-B3BE-A9C8DF848BBD}"/>
              </a:ext>
            </a:extLst>
          </p:cNvPr>
          <p:cNvSpPr/>
          <p:nvPr userDrawn="1"/>
        </p:nvSpPr>
        <p:spPr>
          <a:xfrm>
            <a:off x="6851555" y="3335624"/>
            <a:ext cx="2367203" cy="285803"/>
          </a:xfrm>
          <a:prstGeom prst="round2SameRect">
            <a:avLst>
              <a:gd name="adj1" fmla="val 27364"/>
              <a:gd name="adj2" fmla="val 2736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검증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안정화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(`17.11 ~ `17.12 )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사각형: 둥근 위쪽 모서리 25">
            <a:extLst>
              <a:ext uri="{FF2B5EF4-FFF2-40B4-BE49-F238E27FC236}">
                <a16:creationId xmlns:a16="http://schemas.microsoft.com/office/drawing/2014/main" id="{9CC032C7-6C9C-4152-A5F3-43E4B5844486}"/>
              </a:ext>
            </a:extLst>
          </p:cNvPr>
          <p:cNvSpPr/>
          <p:nvPr userDrawn="1"/>
        </p:nvSpPr>
        <p:spPr>
          <a:xfrm>
            <a:off x="6851555" y="4994664"/>
            <a:ext cx="2367203" cy="285803"/>
          </a:xfrm>
          <a:prstGeom prst="round2SameRect">
            <a:avLst>
              <a:gd name="adj1" fmla="val 27364"/>
              <a:gd name="adj2" fmla="val 2736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제품 확대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(20nm → 25nm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등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EA075A24-9BF8-42E5-BB6E-C558186ADE3D}"/>
              </a:ext>
            </a:extLst>
          </p:cNvPr>
          <p:cNvSpPr/>
          <p:nvPr userDrawn="1"/>
        </p:nvSpPr>
        <p:spPr>
          <a:xfrm>
            <a:off x="6851555" y="5524949"/>
            <a:ext cx="2367203" cy="285803"/>
          </a:xfrm>
          <a:prstGeom prst="round2SameRect">
            <a:avLst>
              <a:gd name="adj1" fmla="val 27364"/>
              <a:gd name="adj2" fmla="val 2736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횡전개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청주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우시 등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사각형: 둥근 위쪽 모서리 27">
            <a:extLst>
              <a:ext uri="{FF2B5EF4-FFF2-40B4-BE49-F238E27FC236}">
                <a16:creationId xmlns:a16="http://schemas.microsoft.com/office/drawing/2014/main" id="{72FDBF84-FF28-4710-ABC7-9D335B10007D}"/>
              </a:ext>
            </a:extLst>
          </p:cNvPr>
          <p:cNvSpPr/>
          <p:nvPr userDrawn="1"/>
        </p:nvSpPr>
        <p:spPr>
          <a:xfrm>
            <a:off x="6851555" y="1733531"/>
            <a:ext cx="1106554" cy="32027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(`17.09 ~ `17.12)</a:t>
            </a:r>
          </a:p>
        </p:txBody>
      </p:sp>
      <p:sp>
        <p:nvSpPr>
          <p:cNvPr id="29" name="사각형: 둥근 위쪽 모서리 28">
            <a:extLst>
              <a:ext uri="{FF2B5EF4-FFF2-40B4-BE49-F238E27FC236}">
                <a16:creationId xmlns:a16="http://schemas.microsoft.com/office/drawing/2014/main" id="{B3F0E1B6-981C-445C-8B65-22632B49BC4F}"/>
              </a:ext>
            </a:extLst>
          </p:cNvPr>
          <p:cNvSpPr/>
          <p:nvPr userDrawn="1"/>
        </p:nvSpPr>
        <p:spPr>
          <a:xfrm>
            <a:off x="689283" y="1728923"/>
            <a:ext cx="1932100" cy="32027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900" i="1" dirty="0">
                <a:solidFill>
                  <a:schemeClr val="tx1"/>
                </a:solidFill>
                <a:latin typeface="+mn-ea"/>
              </a:rPr>
              <a:t>Phase 1 (`17.06 ~ `17.07)</a:t>
            </a:r>
          </a:p>
        </p:txBody>
      </p:sp>
      <p:sp>
        <p:nvSpPr>
          <p:cNvPr id="30" name="사각형: 둥근 위쪽 모서리 29">
            <a:extLst>
              <a:ext uri="{FF2B5EF4-FFF2-40B4-BE49-F238E27FC236}">
                <a16:creationId xmlns:a16="http://schemas.microsoft.com/office/drawing/2014/main" id="{9F0597C1-4B8D-42D6-9B74-F7B09B2EEBA3}"/>
              </a:ext>
            </a:extLst>
          </p:cNvPr>
          <p:cNvSpPr/>
          <p:nvPr userDrawn="1"/>
        </p:nvSpPr>
        <p:spPr>
          <a:xfrm>
            <a:off x="3787716" y="1728923"/>
            <a:ext cx="1932100" cy="32027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900" i="1" dirty="0">
                <a:solidFill>
                  <a:schemeClr val="tx1"/>
                </a:solidFill>
                <a:latin typeface="+mn-ea"/>
              </a:rPr>
              <a:t>Phase 2 (`17.08 ~ `17.10)</a:t>
            </a:r>
          </a:p>
        </p:txBody>
      </p:sp>
      <p:sp>
        <p:nvSpPr>
          <p:cNvPr id="31" name="사각형: 둥근 위쪽 모서리 30">
            <a:extLst>
              <a:ext uri="{FF2B5EF4-FFF2-40B4-BE49-F238E27FC236}">
                <a16:creationId xmlns:a16="http://schemas.microsoft.com/office/drawing/2014/main" id="{D532BA11-D030-42FB-8B33-D8FA678B520D}"/>
              </a:ext>
            </a:extLst>
          </p:cNvPr>
          <p:cNvSpPr/>
          <p:nvPr userDrawn="1"/>
        </p:nvSpPr>
        <p:spPr>
          <a:xfrm>
            <a:off x="6851555" y="3928785"/>
            <a:ext cx="1106554" cy="320276"/>
          </a:xfrm>
          <a:prstGeom prst="round2SameRect">
            <a:avLst>
              <a:gd name="adj1" fmla="val 0"/>
              <a:gd name="adj2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(`17.01 ~ `17.02)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A09A9B-D800-4B9F-B67C-5A42278B1572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09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A09A9B-D800-4B9F-B67C-5A42278B1572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A0B4CD-A06B-4A5F-99D3-3FB5F2576523}"/>
              </a:ext>
            </a:extLst>
          </p:cNvPr>
          <p:cNvSpPr txBox="1"/>
          <p:nvPr userDrawn="1"/>
        </p:nvSpPr>
        <p:spPr>
          <a:xfrm>
            <a:off x="1052976" y="1239855"/>
            <a:ext cx="2718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광의와 협의의 </a:t>
            </a:r>
            <a:r>
              <a:rPr lang="ko-KR" altLang="en-US" sz="1400" dirty="0" err="1"/>
              <a:t>빅데이터</a:t>
            </a:r>
            <a:endParaRPr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AA8ACA-44CA-4FCA-B30E-66596ADAA45C}"/>
              </a:ext>
            </a:extLst>
          </p:cNvPr>
          <p:cNvSpPr txBox="1"/>
          <p:nvPr userDrawn="1"/>
        </p:nvSpPr>
        <p:spPr>
          <a:xfrm>
            <a:off x="3239856" y="1317564"/>
            <a:ext cx="784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1-5)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F8EE3EB-4B58-4E02-B88E-5104B99357EF}"/>
              </a:ext>
            </a:extLst>
          </p:cNvPr>
          <p:cNvSpPr/>
          <p:nvPr userDrawn="1"/>
        </p:nvSpPr>
        <p:spPr>
          <a:xfrm>
            <a:off x="464362" y="1823522"/>
            <a:ext cx="2988543" cy="42484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3659354-1AC8-45A6-9A39-E77C8E15D348}"/>
              </a:ext>
            </a:extLst>
          </p:cNvPr>
          <p:cNvSpPr/>
          <p:nvPr userDrawn="1"/>
        </p:nvSpPr>
        <p:spPr>
          <a:xfrm>
            <a:off x="608099" y="2471594"/>
            <a:ext cx="2701070" cy="345638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0B64AE7-2A22-43F0-BB6D-F1E77A8AAB25}"/>
              </a:ext>
            </a:extLst>
          </p:cNvPr>
          <p:cNvSpPr/>
          <p:nvPr userDrawn="1"/>
        </p:nvSpPr>
        <p:spPr>
          <a:xfrm>
            <a:off x="835686" y="3623722"/>
            <a:ext cx="2232289" cy="21602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88A09CB-1E55-43DA-A7E7-52F28B4C4688}"/>
              </a:ext>
            </a:extLst>
          </p:cNvPr>
          <p:cNvSpPr/>
          <p:nvPr userDrawn="1"/>
        </p:nvSpPr>
        <p:spPr>
          <a:xfrm>
            <a:off x="1238554" y="4631834"/>
            <a:ext cx="1440160" cy="1088504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D21509-8E3D-401C-83A3-D9A658C8A6D4}"/>
              </a:ext>
            </a:extLst>
          </p:cNvPr>
          <p:cNvSpPr txBox="1"/>
          <p:nvPr userDrawn="1"/>
        </p:nvSpPr>
        <p:spPr>
          <a:xfrm>
            <a:off x="1238554" y="4902849"/>
            <a:ext cx="1454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구조화 데이터</a:t>
            </a:r>
            <a:endParaRPr lang="en-US" altLang="ko-KR" sz="14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고객데이터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매출 데이터 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2DAF56-8601-4091-84F9-507878792F9C}"/>
              </a:ext>
            </a:extLst>
          </p:cNvPr>
          <p:cNvSpPr txBox="1"/>
          <p:nvPr userDrawn="1"/>
        </p:nvSpPr>
        <p:spPr>
          <a:xfrm>
            <a:off x="1235690" y="3854357"/>
            <a:ext cx="14545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비구조화 데이터</a:t>
            </a:r>
            <a:endParaRPr lang="en-US" altLang="ko-KR" sz="14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고객데이터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매출 데이터 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728FF0-8D3E-4AEC-8982-E6B85E840428}"/>
              </a:ext>
            </a:extLst>
          </p:cNvPr>
          <p:cNvSpPr txBox="1"/>
          <p:nvPr userDrawn="1"/>
        </p:nvSpPr>
        <p:spPr>
          <a:xfrm>
            <a:off x="1034388" y="2643971"/>
            <a:ext cx="18722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데이터 처리</a:t>
            </a:r>
            <a:r>
              <a:rPr lang="en-US" altLang="ko-KR" sz="1400" dirty="0"/>
              <a:t>·</a:t>
            </a:r>
          </a:p>
          <a:p>
            <a:pPr algn="ctr"/>
            <a:r>
              <a:rPr lang="ko-KR" altLang="en-US" sz="1400" dirty="0"/>
              <a:t>축적</a:t>
            </a:r>
            <a:r>
              <a:rPr lang="en-US" altLang="ko-KR" sz="1400" dirty="0"/>
              <a:t>·</a:t>
            </a:r>
            <a:r>
              <a:rPr lang="ko-KR" altLang="en-US" sz="1400" dirty="0"/>
              <a:t>분석기술</a:t>
            </a:r>
            <a:endParaRPr lang="en-US" altLang="ko-KR" sz="14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 err="1"/>
              <a:t>하둡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NoSQL</a:t>
            </a:r>
            <a:r>
              <a:rPr lang="en-US" altLang="ko-KR" sz="1200" dirty="0"/>
              <a:t>, </a:t>
            </a:r>
          </a:p>
          <a:p>
            <a:pPr algn="ctr"/>
            <a:r>
              <a:rPr lang="ko-KR" altLang="en-US" sz="1200" dirty="0"/>
              <a:t>기계학습</a:t>
            </a:r>
            <a:r>
              <a:rPr lang="en-US" altLang="ko-KR" sz="1200" dirty="0"/>
              <a:t>, </a:t>
            </a:r>
            <a:r>
              <a:rPr lang="ko-KR" altLang="en-US" sz="1200" dirty="0"/>
              <a:t>통계분석 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3DCBA9-28C7-4E6E-AB80-80320B42700A}"/>
              </a:ext>
            </a:extLst>
          </p:cNvPr>
          <p:cNvSpPr txBox="1"/>
          <p:nvPr userDrawn="1"/>
        </p:nvSpPr>
        <p:spPr>
          <a:xfrm>
            <a:off x="1226359" y="1907869"/>
            <a:ext cx="14545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인재</a:t>
            </a:r>
            <a:r>
              <a:rPr lang="en-US" altLang="ko-KR" sz="1400" dirty="0"/>
              <a:t>, </a:t>
            </a:r>
            <a:r>
              <a:rPr lang="ko-KR" altLang="en-US" sz="1400" dirty="0"/>
              <a:t>조직</a:t>
            </a:r>
            <a:endParaRPr lang="en-US" altLang="ko-KR" sz="14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데이터 과학자 등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47" name="오른쪽 대괄호 46">
            <a:extLst>
              <a:ext uri="{FF2B5EF4-FFF2-40B4-BE49-F238E27FC236}">
                <a16:creationId xmlns:a16="http://schemas.microsoft.com/office/drawing/2014/main" id="{BF7D1285-175B-4B00-B5D6-90A6A0FE5DD8}"/>
              </a:ext>
            </a:extLst>
          </p:cNvPr>
          <p:cNvSpPr/>
          <p:nvPr userDrawn="1"/>
        </p:nvSpPr>
        <p:spPr>
          <a:xfrm>
            <a:off x="2906597" y="3623722"/>
            <a:ext cx="201286" cy="1956235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대괄호 47">
            <a:extLst>
              <a:ext uri="{FF2B5EF4-FFF2-40B4-BE49-F238E27FC236}">
                <a16:creationId xmlns:a16="http://schemas.microsoft.com/office/drawing/2014/main" id="{D60137BF-5986-4898-865B-375951CA9851}"/>
              </a:ext>
            </a:extLst>
          </p:cNvPr>
          <p:cNvSpPr/>
          <p:nvPr userDrawn="1"/>
        </p:nvSpPr>
        <p:spPr>
          <a:xfrm>
            <a:off x="3322693" y="1823522"/>
            <a:ext cx="201286" cy="3756435"/>
          </a:xfrm>
          <a:prstGeom prst="rightBracke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설명선 2 21">
            <a:extLst>
              <a:ext uri="{FF2B5EF4-FFF2-40B4-BE49-F238E27FC236}">
                <a16:creationId xmlns:a16="http://schemas.microsoft.com/office/drawing/2014/main" id="{032160B1-D870-4F83-9F74-FC8E76693E26}"/>
              </a:ext>
            </a:extLst>
          </p:cNvPr>
          <p:cNvSpPr/>
          <p:nvPr userDrawn="1"/>
        </p:nvSpPr>
        <p:spPr>
          <a:xfrm>
            <a:off x="3523998" y="4091194"/>
            <a:ext cx="914400" cy="612648"/>
          </a:xfrm>
          <a:prstGeom prst="borderCallout2">
            <a:avLst>
              <a:gd name="adj1" fmla="val 18750"/>
              <a:gd name="adj2" fmla="val 697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rgbClr val="002060"/>
          </a:solidFill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협의의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빅데이터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0" name="설명선 2 22">
            <a:extLst>
              <a:ext uri="{FF2B5EF4-FFF2-40B4-BE49-F238E27FC236}">
                <a16:creationId xmlns:a16="http://schemas.microsoft.com/office/drawing/2014/main" id="{1C86F77F-9A34-453C-931F-223B4C40B808}"/>
              </a:ext>
            </a:extLst>
          </p:cNvPr>
          <p:cNvSpPr/>
          <p:nvPr userDrawn="1"/>
        </p:nvSpPr>
        <p:spPr>
          <a:xfrm>
            <a:off x="3946823" y="2471594"/>
            <a:ext cx="914400" cy="612648"/>
          </a:xfrm>
          <a:prstGeom prst="borderCallout2">
            <a:avLst>
              <a:gd name="adj1" fmla="val 18750"/>
              <a:gd name="adj2" fmla="val 6973"/>
              <a:gd name="adj3" fmla="val 18750"/>
              <a:gd name="adj4" fmla="val -16667"/>
              <a:gd name="adj5" fmla="val 112500"/>
              <a:gd name="adj6" fmla="val -46667"/>
            </a:avLst>
          </a:prstGeom>
          <a:solidFill>
            <a:srgbClr val="92D050"/>
          </a:solidFill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광의의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빅데이터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C5593C9-9614-4C8F-BC40-FA8279AD2644}"/>
              </a:ext>
            </a:extLst>
          </p:cNvPr>
          <p:cNvCxnSpPr/>
          <p:nvPr userDrawn="1"/>
        </p:nvCxnSpPr>
        <p:spPr>
          <a:xfrm>
            <a:off x="371156" y="1575625"/>
            <a:ext cx="4560884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E933E7-22F6-499F-A5DF-296C8D7D549D}"/>
              </a:ext>
            </a:extLst>
          </p:cNvPr>
          <p:cNvSpPr/>
          <p:nvPr userDrawn="1"/>
        </p:nvSpPr>
        <p:spPr>
          <a:xfrm>
            <a:off x="5599495" y="2000763"/>
            <a:ext cx="3024000" cy="8309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고정된 필드에 저장된 데이터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 err="1">
                <a:solidFill>
                  <a:schemeClr val="tx1"/>
                </a:solidFill>
              </a:rPr>
              <a:t>관계형</a:t>
            </a:r>
            <a:r>
              <a:rPr lang="ko-KR" altLang="en-US" sz="1200" dirty="0">
                <a:solidFill>
                  <a:schemeClr val="tx1"/>
                </a:solidFill>
              </a:rPr>
              <a:t> 데이터베이스 및 스프레드 시트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BE083E5-2AB9-4644-8578-53A25C922841}"/>
              </a:ext>
            </a:extLst>
          </p:cNvPr>
          <p:cNvSpPr/>
          <p:nvPr userDrawn="1"/>
        </p:nvSpPr>
        <p:spPr>
          <a:xfrm>
            <a:off x="6158421" y="1867537"/>
            <a:ext cx="1981560" cy="27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정형</a:t>
            </a:r>
            <a:r>
              <a:rPr lang="en-US" altLang="ko-KR" sz="1200" dirty="0">
                <a:solidFill>
                  <a:schemeClr val="bg1"/>
                </a:solidFill>
              </a:rPr>
              <a:t>(Structured)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E9DAC5B-B1C0-400E-A64D-74D5FC54A4D1}"/>
              </a:ext>
            </a:extLst>
          </p:cNvPr>
          <p:cNvSpPr/>
          <p:nvPr userDrawn="1"/>
        </p:nvSpPr>
        <p:spPr>
          <a:xfrm>
            <a:off x="5606764" y="3430410"/>
            <a:ext cx="3024000" cy="9574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고정된 필드에 저장되어 있지는 않지만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메타데이터나 스키마 등을 포함하는 데이터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 XML</a:t>
            </a:r>
            <a:r>
              <a:rPr lang="ko-KR" altLang="en-US" sz="1200" dirty="0">
                <a:solidFill>
                  <a:schemeClr val="tx1"/>
                </a:solidFill>
              </a:rPr>
              <a:t>이나 </a:t>
            </a:r>
            <a:r>
              <a:rPr lang="en-US" altLang="ko-KR" sz="1200" dirty="0">
                <a:solidFill>
                  <a:schemeClr val="tx1"/>
                </a:solidFill>
              </a:rPr>
              <a:t>HTML </a:t>
            </a:r>
            <a:r>
              <a:rPr lang="ko-KR" altLang="en-US" sz="1200" dirty="0">
                <a:solidFill>
                  <a:schemeClr val="tx1"/>
                </a:solidFill>
              </a:rPr>
              <a:t>텍스트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82DBBE-7354-49DB-9DD1-F8E3653AE524}"/>
              </a:ext>
            </a:extLst>
          </p:cNvPr>
          <p:cNvSpPr/>
          <p:nvPr userDrawn="1"/>
        </p:nvSpPr>
        <p:spPr>
          <a:xfrm>
            <a:off x="6127984" y="3306926"/>
            <a:ext cx="1981560" cy="2772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반정형</a:t>
            </a:r>
            <a:r>
              <a:rPr lang="en-US" altLang="ko-KR" sz="1200" dirty="0">
                <a:solidFill>
                  <a:schemeClr val="bg1"/>
                </a:solidFill>
              </a:rPr>
              <a:t>(Semi-Structured)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1D496ED-8C52-46DF-9E58-544C53EC5821}"/>
              </a:ext>
            </a:extLst>
          </p:cNvPr>
          <p:cNvSpPr/>
          <p:nvPr userDrawn="1"/>
        </p:nvSpPr>
        <p:spPr>
          <a:xfrm>
            <a:off x="5625222" y="4983606"/>
            <a:ext cx="3017240" cy="9670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 고정된 필드에 저장되지 않은 데이터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 텍스트 분석이 가능한 텍스트 문서 및 이미지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동영상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음성 데이터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C4EB8E1-C42A-4E58-96CB-7B488F9CCE29}"/>
              </a:ext>
            </a:extLst>
          </p:cNvPr>
          <p:cNvSpPr/>
          <p:nvPr userDrawn="1"/>
        </p:nvSpPr>
        <p:spPr>
          <a:xfrm>
            <a:off x="6182762" y="4845661"/>
            <a:ext cx="1981922" cy="2758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비정형</a:t>
            </a:r>
            <a:r>
              <a:rPr lang="en-US" altLang="ko-KR" sz="1200" dirty="0">
                <a:solidFill>
                  <a:schemeClr val="bg1"/>
                </a:solidFill>
              </a:rPr>
              <a:t>(Unstructured)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DC4541-B2BB-4A16-A2DC-91968F69B280}"/>
              </a:ext>
            </a:extLst>
          </p:cNvPr>
          <p:cNvSpPr txBox="1"/>
          <p:nvPr userDrawn="1"/>
        </p:nvSpPr>
        <p:spPr>
          <a:xfrm>
            <a:off x="5742843" y="1239684"/>
            <a:ext cx="2718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정형화 정도에 따른 분류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65701F-A061-45C8-9599-3CCE885CC345}"/>
              </a:ext>
            </a:extLst>
          </p:cNvPr>
          <p:cNvSpPr txBox="1"/>
          <p:nvPr userDrawn="1"/>
        </p:nvSpPr>
        <p:spPr>
          <a:xfrm>
            <a:off x="7963162" y="1308062"/>
            <a:ext cx="784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1-6)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726F62F-10F5-4AEC-881B-FA1A99D4424F}"/>
              </a:ext>
            </a:extLst>
          </p:cNvPr>
          <p:cNvCxnSpPr/>
          <p:nvPr userDrawn="1"/>
        </p:nvCxnSpPr>
        <p:spPr>
          <a:xfrm>
            <a:off x="5411716" y="1575454"/>
            <a:ext cx="3362446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109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A09A9B-D800-4B9F-B67C-5A42278B1572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D34BB33-2FBD-4D49-913A-E93672BE181A}"/>
              </a:ext>
            </a:extLst>
          </p:cNvPr>
          <p:cNvSpPr/>
          <p:nvPr userDrawn="1"/>
        </p:nvSpPr>
        <p:spPr>
          <a:xfrm>
            <a:off x="467544" y="1916832"/>
            <a:ext cx="8280114" cy="45937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8DFFCA6-FECA-4F37-BA64-EE644674868D}"/>
              </a:ext>
            </a:extLst>
          </p:cNvPr>
          <p:cNvSpPr/>
          <p:nvPr userDrawn="1"/>
        </p:nvSpPr>
        <p:spPr>
          <a:xfrm>
            <a:off x="4872429" y="2530825"/>
            <a:ext cx="1501200" cy="302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Operation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영역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27D26F4-3FB0-476C-A041-62B98C29763E}"/>
              </a:ext>
            </a:extLst>
          </p:cNvPr>
          <p:cNvSpPr/>
          <p:nvPr userDrawn="1"/>
        </p:nvSpPr>
        <p:spPr>
          <a:xfrm>
            <a:off x="6895318" y="2098563"/>
            <a:ext cx="1513863" cy="367205"/>
          </a:xfrm>
          <a:prstGeom prst="rect">
            <a:avLst/>
          </a:prstGeom>
          <a:solidFill>
            <a:srgbClr val="92D050"/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1400" dirty="0">
                <a:solidFill>
                  <a:prstClr val="black"/>
                </a:solidFill>
              </a:rPr>
              <a:t>Analytics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EECF16CA-C332-4CCC-9D17-E3E5C670A6FD}"/>
              </a:ext>
            </a:extLst>
          </p:cNvPr>
          <p:cNvCxnSpPr/>
          <p:nvPr userDrawn="1"/>
        </p:nvCxnSpPr>
        <p:spPr>
          <a:xfrm>
            <a:off x="467544" y="1728143"/>
            <a:ext cx="8280114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D5CF1D4A-814A-472A-83C7-52EEDC9E7AAB}"/>
              </a:ext>
            </a:extLst>
          </p:cNvPr>
          <p:cNvSpPr txBox="1"/>
          <p:nvPr userDrawn="1"/>
        </p:nvSpPr>
        <p:spPr>
          <a:xfrm>
            <a:off x="3025824" y="1327516"/>
            <a:ext cx="3019823" cy="40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00" dirty="0">
                <a:solidFill>
                  <a:prstClr val="black"/>
                </a:solidFill>
              </a:rPr>
              <a:t>비즈니스 </a:t>
            </a:r>
            <a:r>
              <a:rPr lang="ko-KR" altLang="en-US" sz="1600" dirty="0" err="1">
                <a:solidFill>
                  <a:prstClr val="black"/>
                </a:solidFill>
              </a:rPr>
              <a:t>어낼리틱스로의</a:t>
            </a:r>
            <a:r>
              <a:rPr lang="ko-KR" altLang="en-US" sz="1600" dirty="0">
                <a:solidFill>
                  <a:prstClr val="black"/>
                </a:solidFill>
              </a:rPr>
              <a:t> 진화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C3EBE3A-92DD-49A0-943E-FC0B493E8712}"/>
              </a:ext>
            </a:extLst>
          </p:cNvPr>
          <p:cNvSpPr txBox="1"/>
          <p:nvPr userDrawn="1"/>
        </p:nvSpPr>
        <p:spPr>
          <a:xfrm>
            <a:off x="5779409" y="1452326"/>
            <a:ext cx="1148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1-8)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B7B9142-B555-427D-BA05-9C311F94B399}"/>
              </a:ext>
            </a:extLst>
          </p:cNvPr>
          <p:cNvSpPr/>
          <p:nvPr userDrawn="1"/>
        </p:nvSpPr>
        <p:spPr>
          <a:xfrm>
            <a:off x="4872345" y="2097361"/>
            <a:ext cx="1501200" cy="367205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en-US" altLang="ko-KR" sz="1400" dirty="0">
                <a:solidFill>
                  <a:schemeClr val="bg1"/>
                </a:solidFill>
              </a:rPr>
              <a:t>Business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9" name="덧셈 기호 1">
            <a:extLst>
              <a:ext uri="{FF2B5EF4-FFF2-40B4-BE49-F238E27FC236}">
                <a16:creationId xmlns:a16="http://schemas.microsoft.com/office/drawing/2014/main" id="{DEFD8405-2E45-48AA-92ED-A1DD3846A76A}"/>
              </a:ext>
            </a:extLst>
          </p:cNvPr>
          <p:cNvSpPr/>
          <p:nvPr userDrawn="1"/>
        </p:nvSpPr>
        <p:spPr>
          <a:xfrm>
            <a:off x="6502486" y="2161122"/>
            <a:ext cx="295095" cy="295095"/>
          </a:xfrm>
          <a:prstGeom prst="mathPlus">
            <a:avLst/>
          </a:prstGeom>
          <a:solidFill>
            <a:srgbClr val="00206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A38528C8-0BE5-46EC-9FF2-DC8456E67E99}"/>
              </a:ext>
            </a:extLst>
          </p:cNvPr>
          <p:cNvSpPr/>
          <p:nvPr userDrawn="1"/>
        </p:nvSpPr>
        <p:spPr>
          <a:xfrm>
            <a:off x="4875849" y="2896684"/>
            <a:ext cx="15012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Strategy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영역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FE8D5BE2-A03C-4FC1-BF73-C4180E8067E8}"/>
              </a:ext>
            </a:extLst>
          </p:cNvPr>
          <p:cNvSpPr/>
          <p:nvPr userDrawn="1"/>
        </p:nvSpPr>
        <p:spPr>
          <a:xfrm>
            <a:off x="4876604" y="3368605"/>
            <a:ext cx="1501200" cy="392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Control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영역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C943329-8D63-4936-9116-0CA04A6BC5B7}"/>
              </a:ext>
            </a:extLst>
          </p:cNvPr>
          <p:cNvSpPr/>
          <p:nvPr userDrawn="1"/>
        </p:nvSpPr>
        <p:spPr>
          <a:xfrm>
            <a:off x="6895318" y="2544420"/>
            <a:ext cx="1502377" cy="29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리포트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경고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254C1BAA-EF72-43C4-A521-FFB25CF17152}"/>
              </a:ext>
            </a:extLst>
          </p:cNvPr>
          <p:cNvSpPr/>
          <p:nvPr userDrawn="1"/>
        </p:nvSpPr>
        <p:spPr>
          <a:xfrm>
            <a:off x="6903598" y="2907080"/>
            <a:ext cx="1502377" cy="392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통계분석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예측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추정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예측모델링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2FF05BC-08F5-4D5F-9590-E63922CA1398}"/>
              </a:ext>
            </a:extLst>
          </p:cNvPr>
          <p:cNvSpPr/>
          <p:nvPr userDrawn="1"/>
        </p:nvSpPr>
        <p:spPr>
          <a:xfrm>
            <a:off x="6901821" y="3368604"/>
            <a:ext cx="1502377" cy="392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최적화</a:t>
            </a:r>
          </a:p>
        </p:txBody>
      </p:sp>
      <p:sp>
        <p:nvSpPr>
          <p:cNvPr id="95" name="위쪽 화살표 12">
            <a:extLst>
              <a:ext uri="{FF2B5EF4-FFF2-40B4-BE49-F238E27FC236}">
                <a16:creationId xmlns:a16="http://schemas.microsoft.com/office/drawing/2014/main" id="{90DD0A3E-259E-4841-BEAC-25B4E16BE20F}"/>
              </a:ext>
            </a:extLst>
          </p:cNvPr>
          <p:cNvSpPr/>
          <p:nvPr userDrawn="1"/>
        </p:nvSpPr>
        <p:spPr>
          <a:xfrm>
            <a:off x="5675953" y="3893300"/>
            <a:ext cx="1913696" cy="828092"/>
          </a:xfrm>
          <a:prstGeom prst="upArrow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DABFB68-8540-4738-A22F-AD8A8C2D1A8D}"/>
              </a:ext>
            </a:extLst>
          </p:cNvPr>
          <p:cNvSpPr/>
          <p:nvPr userDrawn="1"/>
        </p:nvSpPr>
        <p:spPr>
          <a:xfrm>
            <a:off x="4876604" y="4510270"/>
            <a:ext cx="3557324" cy="174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0766137-7FD9-4484-ACE8-CE753C801588}"/>
              </a:ext>
            </a:extLst>
          </p:cNvPr>
          <p:cNvSpPr txBox="1"/>
          <p:nvPr userDrawn="1"/>
        </p:nvSpPr>
        <p:spPr>
          <a:xfrm>
            <a:off x="6168489" y="4213584"/>
            <a:ext cx="92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Trend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C420A6F-5D09-413F-8EC0-162B7E74033F}"/>
              </a:ext>
            </a:extLst>
          </p:cNvPr>
          <p:cNvCxnSpPr/>
          <p:nvPr userDrawn="1"/>
        </p:nvCxnSpPr>
        <p:spPr>
          <a:xfrm flipV="1">
            <a:off x="5756253" y="4921055"/>
            <a:ext cx="0" cy="8899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6D907E8-4020-4171-B9ED-41F18F2E8E5D}"/>
              </a:ext>
            </a:extLst>
          </p:cNvPr>
          <p:cNvSpPr txBox="1"/>
          <p:nvPr userDrawn="1"/>
        </p:nvSpPr>
        <p:spPr>
          <a:xfrm>
            <a:off x="4901288" y="5054017"/>
            <a:ext cx="894722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i="1" dirty="0"/>
              <a:t>Prescriptive</a:t>
            </a:r>
            <a:endParaRPr lang="ko-KR" altLang="en-US" sz="900" i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0D23F1-109F-4343-A36C-511613243059}"/>
              </a:ext>
            </a:extLst>
          </p:cNvPr>
          <p:cNvSpPr txBox="1"/>
          <p:nvPr userDrawn="1"/>
        </p:nvSpPr>
        <p:spPr>
          <a:xfrm>
            <a:off x="4887223" y="5298301"/>
            <a:ext cx="894722" cy="17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i="1" dirty="0"/>
              <a:t>Predictive</a:t>
            </a:r>
            <a:endParaRPr lang="ko-KR" altLang="en-US" sz="900" i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1920B09-665E-4FA7-85E0-C4B7C3011A96}"/>
              </a:ext>
            </a:extLst>
          </p:cNvPr>
          <p:cNvSpPr txBox="1"/>
          <p:nvPr userDrawn="1"/>
        </p:nvSpPr>
        <p:spPr>
          <a:xfrm>
            <a:off x="4872345" y="5509728"/>
            <a:ext cx="894722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i="1" dirty="0"/>
              <a:t>Descriptive</a:t>
            </a:r>
            <a:endParaRPr lang="ko-KR" altLang="en-US" sz="900" i="1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9441CF6-E93A-4C10-A2DE-29543B948A56}"/>
              </a:ext>
            </a:extLst>
          </p:cNvPr>
          <p:cNvSpPr/>
          <p:nvPr userDrawn="1"/>
        </p:nvSpPr>
        <p:spPr>
          <a:xfrm>
            <a:off x="5018800" y="4635924"/>
            <a:ext cx="1123185" cy="2446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분석기법고도화</a:t>
            </a: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0727EB8-3655-4608-8F8D-EE72560CB5DD}"/>
              </a:ext>
            </a:extLst>
          </p:cNvPr>
          <p:cNvCxnSpPr/>
          <p:nvPr userDrawn="1"/>
        </p:nvCxnSpPr>
        <p:spPr>
          <a:xfrm>
            <a:off x="5743001" y="5819853"/>
            <a:ext cx="201142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09FF025-5211-4E39-B733-3B1D1FB29E09}"/>
              </a:ext>
            </a:extLst>
          </p:cNvPr>
          <p:cNvSpPr txBox="1"/>
          <p:nvPr userDrawn="1"/>
        </p:nvSpPr>
        <p:spPr>
          <a:xfrm>
            <a:off x="5664433" y="5860476"/>
            <a:ext cx="89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내부</a:t>
            </a:r>
            <a:r>
              <a:rPr lang="en-US" altLang="ko-KR" sz="900" i="1" dirty="0"/>
              <a:t>, </a:t>
            </a:r>
            <a:r>
              <a:rPr lang="ko-KR" altLang="en-US" sz="900" i="1" dirty="0"/>
              <a:t>정형</a:t>
            </a:r>
            <a:r>
              <a:rPr lang="en-US" altLang="ko-KR" sz="900" i="1" dirty="0"/>
              <a:t>,</a:t>
            </a:r>
          </a:p>
          <a:p>
            <a:pPr algn="ctr"/>
            <a:r>
              <a:rPr lang="ko-KR" altLang="en-US" sz="900" i="1" dirty="0"/>
              <a:t>소량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0E16F06-DB8D-4044-A23E-069F3527E52C}"/>
              </a:ext>
            </a:extLst>
          </p:cNvPr>
          <p:cNvSpPr txBox="1"/>
          <p:nvPr userDrawn="1"/>
        </p:nvSpPr>
        <p:spPr>
          <a:xfrm>
            <a:off x="6816561" y="5860476"/>
            <a:ext cx="81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외부</a:t>
            </a:r>
            <a:r>
              <a:rPr lang="en-US" altLang="ko-KR" sz="900" i="1" dirty="0"/>
              <a:t>, </a:t>
            </a:r>
            <a:r>
              <a:rPr lang="ko-KR" altLang="en-US" sz="900" i="1" dirty="0"/>
              <a:t>비정형</a:t>
            </a:r>
            <a:r>
              <a:rPr lang="en-US" altLang="ko-KR" sz="900" i="1" dirty="0"/>
              <a:t>,</a:t>
            </a:r>
          </a:p>
          <a:p>
            <a:pPr algn="ctr"/>
            <a:r>
              <a:rPr lang="ko-KR" altLang="en-US" sz="900" i="1" dirty="0"/>
              <a:t>대량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9BE3C77-F1E4-46F7-BFE7-CB2EDAA7A14E}"/>
              </a:ext>
            </a:extLst>
          </p:cNvPr>
          <p:cNvCxnSpPr/>
          <p:nvPr userDrawn="1"/>
        </p:nvCxnSpPr>
        <p:spPr>
          <a:xfrm>
            <a:off x="6528529" y="6018638"/>
            <a:ext cx="181632" cy="0"/>
          </a:xfrm>
          <a:prstGeom prst="straightConnector1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7574CF82-C682-4401-B15D-F00D63D7C37F}"/>
              </a:ext>
            </a:extLst>
          </p:cNvPr>
          <p:cNvCxnSpPr/>
          <p:nvPr userDrawn="1"/>
        </p:nvCxnSpPr>
        <p:spPr>
          <a:xfrm flipV="1">
            <a:off x="5756253" y="4921055"/>
            <a:ext cx="1898533" cy="88995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5E2A8DE1-DADA-4FC9-A7CF-AE2D59BA43ED}"/>
              </a:ext>
            </a:extLst>
          </p:cNvPr>
          <p:cNvSpPr txBox="1"/>
          <p:nvPr userDrawn="1"/>
        </p:nvSpPr>
        <p:spPr>
          <a:xfrm>
            <a:off x="5762815" y="5484980"/>
            <a:ext cx="89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정확성 ↑</a:t>
            </a:r>
            <a:endParaRPr lang="en-US" altLang="ko-KR" sz="900" i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FEF5138-904B-4F93-BC56-468E39F695A2}"/>
              </a:ext>
            </a:extLst>
          </p:cNvPr>
          <p:cNvSpPr txBox="1"/>
          <p:nvPr userDrawn="1"/>
        </p:nvSpPr>
        <p:spPr>
          <a:xfrm>
            <a:off x="6209871" y="5278896"/>
            <a:ext cx="8947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가시성 ↑</a:t>
            </a:r>
            <a:endParaRPr lang="en-US" altLang="ko-KR" sz="900" i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E529B65-74BE-49F5-BDA1-ECCE0433E4D9}"/>
              </a:ext>
            </a:extLst>
          </p:cNvPr>
          <p:cNvSpPr txBox="1"/>
          <p:nvPr userDrawn="1"/>
        </p:nvSpPr>
        <p:spPr>
          <a:xfrm>
            <a:off x="6574061" y="5009864"/>
            <a:ext cx="118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i="1" dirty="0"/>
              <a:t>새로운 기회영역 ↑</a:t>
            </a:r>
            <a:endParaRPr lang="en-US" altLang="ko-KR" sz="900" i="1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BD4B8A4-BBF2-4557-9DAA-ACD6CD9058FD}"/>
              </a:ext>
            </a:extLst>
          </p:cNvPr>
          <p:cNvSpPr/>
          <p:nvPr userDrawn="1"/>
        </p:nvSpPr>
        <p:spPr>
          <a:xfrm>
            <a:off x="7660494" y="4632030"/>
            <a:ext cx="740243" cy="2477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도입효과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0ECCBBA-6B64-49EB-8444-4B1B365BE577}"/>
              </a:ext>
            </a:extLst>
          </p:cNvPr>
          <p:cNvSpPr/>
          <p:nvPr userDrawn="1"/>
        </p:nvSpPr>
        <p:spPr>
          <a:xfrm>
            <a:off x="7814572" y="5454204"/>
            <a:ext cx="572868" cy="6294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활용 데이터확대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3B02F8D-04FA-404B-ACEA-F526A01E4C02}"/>
              </a:ext>
            </a:extLst>
          </p:cNvPr>
          <p:cNvSpPr/>
          <p:nvPr userDrawn="1"/>
        </p:nvSpPr>
        <p:spPr>
          <a:xfrm>
            <a:off x="775140" y="2280480"/>
            <a:ext cx="3194292" cy="1207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기업 및 조직의 성과를 확인하기 위한 도구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운영 현황을 파악하기 위한 정형화된 지표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중심으로 정보를 전달하기 위한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목적기업 및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조직의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성과를 확인하기 위한 도구</a:t>
            </a:r>
          </a:p>
        </p:txBody>
      </p:sp>
      <p:sp>
        <p:nvSpPr>
          <p:cNvPr id="114" name="한쪽 모서리가 둥근 사각형 58">
            <a:extLst>
              <a:ext uri="{FF2B5EF4-FFF2-40B4-BE49-F238E27FC236}">
                <a16:creationId xmlns:a16="http://schemas.microsoft.com/office/drawing/2014/main" id="{92950F53-CC68-4862-BC37-CD387364CA31}"/>
              </a:ext>
            </a:extLst>
          </p:cNvPr>
          <p:cNvSpPr/>
          <p:nvPr userDrawn="1"/>
        </p:nvSpPr>
        <p:spPr>
          <a:xfrm>
            <a:off x="1075860" y="2079940"/>
            <a:ext cx="2592288" cy="485174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비즈니스 </a:t>
            </a:r>
            <a:r>
              <a:rPr lang="ko-KR" altLang="en-US" sz="1400" dirty="0" err="1">
                <a:solidFill>
                  <a:schemeClr val="tx1"/>
                </a:solidFill>
              </a:rPr>
              <a:t>인텔리전스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(BI: Business Intelligence)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A9A015C-4863-4A3A-98F3-9074E297ABC8}"/>
              </a:ext>
            </a:extLst>
          </p:cNvPr>
          <p:cNvSpPr/>
          <p:nvPr userDrawn="1"/>
        </p:nvSpPr>
        <p:spPr>
          <a:xfrm>
            <a:off x="775140" y="4440720"/>
            <a:ext cx="3194292" cy="11862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고도분석에 기반하여 정확성에서 더 진화된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가시성 및 새로운 기회영역을 발굴하여 실시간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 의사결정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수익성장 및 전 영역에서 연계된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실행이 가능한  전략적 의사결정 수행을 지원</a:t>
            </a:r>
          </a:p>
        </p:txBody>
      </p:sp>
      <p:sp>
        <p:nvSpPr>
          <p:cNvPr id="116" name="한쪽 모서리가 둥근 사각형 61">
            <a:extLst>
              <a:ext uri="{FF2B5EF4-FFF2-40B4-BE49-F238E27FC236}">
                <a16:creationId xmlns:a16="http://schemas.microsoft.com/office/drawing/2014/main" id="{829F34B0-9421-4874-91BF-1375D9E2113E}"/>
              </a:ext>
            </a:extLst>
          </p:cNvPr>
          <p:cNvSpPr/>
          <p:nvPr userDrawn="1"/>
        </p:nvSpPr>
        <p:spPr>
          <a:xfrm>
            <a:off x="1085600" y="4217114"/>
            <a:ext cx="2592288" cy="485174"/>
          </a:xfrm>
          <a:prstGeom prst="round1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비즈니스 </a:t>
            </a:r>
            <a:r>
              <a:rPr lang="ko-KR" altLang="en-US" sz="1400" dirty="0" err="1">
                <a:solidFill>
                  <a:schemeClr val="tx1"/>
                </a:solidFill>
              </a:rPr>
              <a:t>어낼리틱스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(BA: Business Analytics)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7" name="아래쪽 화살표 62">
            <a:extLst>
              <a:ext uri="{FF2B5EF4-FFF2-40B4-BE49-F238E27FC236}">
                <a16:creationId xmlns:a16="http://schemas.microsoft.com/office/drawing/2014/main" id="{C32D6FF0-96F4-4983-B97C-0E62A108F9FF}"/>
              </a:ext>
            </a:extLst>
          </p:cNvPr>
          <p:cNvSpPr/>
          <p:nvPr userDrawn="1"/>
        </p:nvSpPr>
        <p:spPr>
          <a:xfrm>
            <a:off x="2018097" y="3617791"/>
            <a:ext cx="746199" cy="412112"/>
          </a:xfrm>
          <a:prstGeom prst="downArrow">
            <a:avLst/>
          </a:prstGeom>
          <a:solidFill>
            <a:srgbClr val="00206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944A2A9-D563-49C5-A8FE-84C4CB5CB8C1}"/>
              </a:ext>
            </a:extLst>
          </p:cNvPr>
          <p:cNvSpPr/>
          <p:nvPr userDrawn="1"/>
        </p:nvSpPr>
        <p:spPr>
          <a:xfrm>
            <a:off x="775140" y="5795504"/>
            <a:ext cx="1034052" cy="48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Insight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획득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330C486-EBD9-4ECC-A069-458CBA453745}"/>
              </a:ext>
            </a:extLst>
          </p:cNvPr>
          <p:cNvSpPr/>
          <p:nvPr userDrawn="1"/>
        </p:nvSpPr>
        <p:spPr>
          <a:xfrm>
            <a:off x="2372004" y="5778851"/>
            <a:ext cx="1597428" cy="485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Data </a:t>
            </a:r>
            <a:r>
              <a:rPr lang="ko-KR" altLang="en-US" sz="1400" dirty="0">
                <a:solidFill>
                  <a:schemeClr val="tx1"/>
                </a:solidFill>
              </a:rPr>
              <a:t>기반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분석활동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ko-KR" altLang="en-US" sz="1400" dirty="0">
                <a:solidFill>
                  <a:schemeClr val="tx1"/>
                </a:solidFill>
              </a:rPr>
              <a:t>의사결정</a:t>
            </a:r>
          </a:p>
        </p:txBody>
      </p:sp>
      <p:sp>
        <p:nvSpPr>
          <p:cNvPr id="120" name="덧셈 기호 65">
            <a:extLst>
              <a:ext uri="{FF2B5EF4-FFF2-40B4-BE49-F238E27FC236}">
                <a16:creationId xmlns:a16="http://schemas.microsoft.com/office/drawing/2014/main" id="{6D82261E-6AA6-4935-A830-A3D27294CD8F}"/>
              </a:ext>
            </a:extLst>
          </p:cNvPr>
          <p:cNvSpPr/>
          <p:nvPr userDrawn="1"/>
        </p:nvSpPr>
        <p:spPr>
          <a:xfrm>
            <a:off x="1946145" y="5889300"/>
            <a:ext cx="295095" cy="295095"/>
          </a:xfrm>
          <a:prstGeom prst="mathPlus">
            <a:avLst/>
          </a:prstGeom>
          <a:solidFill>
            <a:srgbClr val="002060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이등변 삼각형 120">
            <a:extLst>
              <a:ext uri="{FF2B5EF4-FFF2-40B4-BE49-F238E27FC236}">
                <a16:creationId xmlns:a16="http://schemas.microsoft.com/office/drawing/2014/main" id="{BA1E0351-82D4-4059-8579-E4CB662A3EEC}"/>
              </a:ext>
            </a:extLst>
          </p:cNvPr>
          <p:cNvSpPr/>
          <p:nvPr userDrawn="1"/>
        </p:nvSpPr>
        <p:spPr>
          <a:xfrm rot="5400000">
            <a:off x="3074029" y="4138702"/>
            <a:ext cx="2872457" cy="289289"/>
          </a:xfrm>
          <a:prstGeom prst="triangle">
            <a:avLst/>
          </a:prstGeom>
          <a:solidFill>
            <a:srgbClr val="002060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49717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A09A9B-D800-4B9F-B67C-5A42278B1572}"/>
              </a:ext>
            </a:extLst>
          </p:cNvPr>
          <p:cNvSpPr/>
          <p:nvPr userDrawn="1"/>
        </p:nvSpPr>
        <p:spPr>
          <a:xfrm>
            <a:off x="468313" y="6347279"/>
            <a:ext cx="8168408" cy="2580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0000"/>
              </a:gs>
              <a:gs pos="33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69A000A6-54EF-4409-86C1-847A5369F4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703650"/>
            <a:ext cx="913860" cy="420348"/>
          </a:xfrm>
          <a:prstGeom prst="rect">
            <a:avLst/>
          </a:prstGeom>
        </p:spPr>
      </p:pic>
      <p:cxnSp>
        <p:nvCxnSpPr>
          <p:cNvPr id="63" name="Straight Connector 6">
            <a:extLst>
              <a:ext uri="{FF2B5EF4-FFF2-40B4-BE49-F238E27FC236}">
                <a16:creationId xmlns:a16="http://schemas.microsoft.com/office/drawing/2014/main" id="{772CD632-FA69-4C29-8717-270993AD7E6F}"/>
              </a:ext>
            </a:extLst>
          </p:cNvPr>
          <p:cNvCxnSpPr/>
          <p:nvPr userDrawn="1"/>
        </p:nvCxnSpPr>
        <p:spPr>
          <a:xfrm>
            <a:off x="896141" y="3299554"/>
            <a:ext cx="7223128" cy="0"/>
          </a:xfrm>
          <a:prstGeom prst="line">
            <a:avLst/>
          </a:prstGeom>
          <a:ln w="9525">
            <a:solidFill>
              <a:srgbClr val="00206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30AC5B0-09D2-4EA4-9D3B-6E1911598C89}"/>
              </a:ext>
            </a:extLst>
          </p:cNvPr>
          <p:cNvSpPr txBox="1"/>
          <p:nvPr userDrawn="1"/>
        </p:nvSpPr>
        <p:spPr>
          <a:xfrm>
            <a:off x="682595" y="332033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1970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5E54D1-9339-4E64-9E27-C1FB1B4DF403}"/>
              </a:ext>
            </a:extLst>
          </p:cNvPr>
          <p:cNvSpPr txBox="1"/>
          <p:nvPr userDrawn="1"/>
        </p:nvSpPr>
        <p:spPr>
          <a:xfrm>
            <a:off x="3203848" y="3322076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1990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4486AB5-06AC-449B-A7A6-8F95A924A5C5}"/>
              </a:ext>
            </a:extLst>
          </p:cNvPr>
          <p:cNvSpPr txBox="1"/>
          <p:nvPr userDrawn="1"/>
        </p:nvSpPr>
        <p:spPr>
          <a:xfrm>
            <a:off x="4427984" y="3322076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2000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19C848-E8A2-47C9-9828-D78C547B3EAE}"/>
              </a:ext>
            </a:extLst>
          </p:cNvPr>
          <p:cNvSpPr txBox="1"/>
          <p:nvPr userDrawn="1"/>
        </p:nvSpPr>
        <p:spPr>
          <a:xfrm>
            <a:off x="5560883" y="3320335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2000</a:t>
            </a:r>
            <a:r>
              <a:rPr lang="ko-KR" altLang="en-US" sz="1200" dirty="0">
                <a:solidFill>
                  <a:srgbClr val="4F81BD">
                    <a:lumMod val="50000"/>
                  </a:srgbClr>
                </a:solidFill>
              </a:rPr>
              <a:t>년대 중반</a:t>
            </a:r>
            <a:endParaRPr lang="en-US" sz="1200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D14740-B2F8-42BD-83D9-0C629A95F354}"/>
              </a:ext>
            </a:extLst>
          </p:cNvPr>
          <p:cNvSpPr txBox="1"/>
          <p:nvPr userDrawn="1"/>
        </p:nvSpPr>
        <p:spPr>
          <a:xfrm>
            <a:off x="4865363" y="4954451"/>
            <a:ext cx="2734761" cy="938719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171450" indent="-171450" defTabSz="457200" latinLnBrk="0">
              <a:buFont typeface="Arial"/>
              <a:buChar char="•"/>
            </a:pPr>
            <a:r>
              <a:rPr lang="ko-KR" altLang="en-US" sz="1100" dirty="0" err="1">
                <a:solidFill>
                  <a:prstClr val="black"/>
                </a:solidFill>
              </a:rPr>
              <a:t>구글</a:t>
            </a:r>
            <a:r>
              <a:rPr lang="ko-KR" altLang="en-US" sz="1100" dirty="0">
                <a:solidFill>
                  <a:prstClr val="black"/>
                </a:solidFill>
              </a:rPr>
              <a:t> 파일 시스템이 </a:t>
            </a:r>
            <a:r>
              <a:rPr lang="ko-KR" altLang="en-US" sz="1100" dirty="0" err="1">
                <a:solidFill>
                  <a:prstClr val="black"/>
                </a:solidFill>
              </a:rPr>
              <a:t>벤치마킹되어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하둡</a:t>
            </a:r>
            <a:r>
              <a:rPr lang="ko-KR" altLang="en-US" sz="1100" dirty="0">
                <a:solidFill>
                  <a:prstClr val="black"/>
                </a:solidFill>
              </a:rPr>
              <a:t> 분산 파일 시스템과 </a:t>
            </a:r>
            <a:r>
              <a:rPr lang="ko-KR" altLang="en-US" sz="1100" dirty="0" err="1">
                <a:solidFill>
                  <a:prstClr val="black"/>
                </a:solidFill>
              </a:rPr>
              <a:t>맵리듀스가</a:t>
            </a:r>
            <a:r>
              <a:rPr lang="ko-KR" altLang="en-US" sz="1100" dirty="0">
                <a:solidFill>
                  <a:prstClr val="black"/>
                </a:solidFill>
              </a:rPr>
              <a:t> 구현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marL="171450" indent="-171450" defTabSz="457200" latinLnBrk="0">
              <a:buFont typeface="Arial"/>
              <a:buChar char="•"/>
            </a:pPr>
            <a:r>
              <a:rPr lang="ko-KR" altLang="en-US" sz="1100" dirty="0" err="1">
                <a:solidFill>
                  <a:prstClr val="black"/>
                </a:solidFill>
              </a:rPr>
              <a:t>루씬</a:t>
            </a:r>
            <a:r>
              <a:rPr lang="ko-KR" altLang="en-US" sz="1100" dirty="0">
                <a:solidFill>
                  <a:prstClr val="black"/>
                </a:solidFill>
              </a:rPr>
              <a:t> 개발자 중의 하나인 </a:t>
            </a:r>
            <a:r>
              <a:rPr lang="ko-KR" altLang="en-US" sz="1100" b="1" dirty="0" err="1">
                <a:solidFill>
                  <a:srgbClr val="00B050"/>
                </a:solidFill>
              </a:rPr>
              <a:t>더그</a:t>
            </a:r>
            <a:r>
              <a:rPr lang="ko-KR" altLang="en-US" sz="1100" b="1" dirty="0">
                <a:solidFill>
                  <a:srgbClr val="00B050"/>
                </a:solidFill>
              </a:rPr>
              <a:t> 커팅</a:t>
            </a:r>
            <a:r>
              <a:rPr lang="ko-KR" altLang="en-US" sz="1100" dirty="0"/>
              <a:t>이</a:t>
            </a:r>
            <a:r>
              <a:rPr lang="ko-KR" altLang="en-US" sz="1100" b="1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야후에</a:t>
            </a:r>
            <a:r>
              <a:rPr lang="ko-KR" altLang="en-US" sz="1100" dirty="0">
                <a:solidFill>
                  <a:prstClr val="black"/>
                </a:solidFill>
              </a:rPr>
              <a:t> 들어가서 검색 서비스에 </a:t>
            </a:r>
            <a:r>
              <a:rPr lang="ko-KR" altLang="en-US" sz="1100" dirty="0" err="1">
                <a:solidFill>
                  <a:prstClr val="black"/>
                </a:solidFill>
              </a:rPr>
              <a:t>하둡을</a:t>
            </a:r>
            <a:r>
              <a:rPr lang="ko-KR" altLang="en-US" sz="1100" dirty="0">
                <a:solidFill>
                  <a:prstClr val="black"/>
                </a:solidFill>
              </a:rPr>
              <a:t> 적용하는 프로젝트에 참여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30BD25-6B00-4862-8C1D-47E27BEA0C07}"/>
              </a:ext>
            </a:extLst>
          </p:cNvPr>
          <p:cNvSpPr txBox="1"/>
          <p:nvPr userDrawn="1"/>
        </p:nvSpPr>
        <p:spPr>
          <a:xfrm>
            <a:off x="1907704" y="332033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altLang="ko-KR" sz="1200" dirty="0">
                <a:solidFill>
                  <a:srgbClr val="4F81BD">
                    <a:lumMod val="50000"/>
                  </a:srgbClr>
                </a:solidFill>
              </a:rPr>
              <a:t>1980</a:t>
            </a:r>
            <a:endParaRPr lang="en-US" sz="1200" dirty="0">
              <a:solidFill>
                <a:srgbClr val="4F81BD">
                  <a:lumMod val="50000"/>
                </a:srgbClr>
              </a:solidFill>
            </a:endParaRPr>
          </a:p>
        </p:txBody>
      </p:sp>
      <p:sp>
        <p:nvSpPr>
          <p:cNvPr id="70" name="Rounded Rectangular Callout 70">
            <a:extLst>
              <a:ext uri="{FF2B5EF4-FFF2-40B4-BE49-F238E27FC236}">
                <a16:creationId xmlns:a16="http://schemas.microsoft.com/office/drawing/2014/main" id="{E84F50BE-0EDA-4DCF-8F5B-E0F1A172996B}"/>
              </a:ext>
            </a:extLst>
          </p:cNvPr>
          <p:cNvSpPr/>
          <p:nvPr userDrawn="1"/>
        </p:nvSpPr>
        <p:spPr>
          <a:xfrm>
            <a:off x="4982022" y="2407506"/>
            <a:ext cx="1185409" cy="624645"/>
          </a:xfrm>
          <a:prstGeom prst="wedgeRoundRectCallout">
            <a:avLst>
              <a:gd name="adj1" fmla="val -42"/>
              <a:gd name="adj2" fmla="val 95194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100" dirty="0">
                <a:solidFill>
                  <a:schemeClr val="tx1"/>
                </a:solidFill>
              </a:rPr>
              <a:t>아파치 </a:t>
            </a:r>
            <a:r>
              <a:rPr lang="ko-KR" altLang="en-US" sz="1100" dirty="0" err="1">
                <a:solidFill>
                  <a:schemeClr val="tx1"/>
                </a:solidFill>
              </a:rPr>
              <a:t>루씬의</a:t>
            </a:r>
            <a:r>
              <a:rPr lang="ko-KR" altLang="en-US" sz="1100" dirty="0">
                <a:solidFill>
                  <a:schemeClr val="tx1"/>
                </a:solidFill>
              </a:rPr>
              <a:t> 하부 프로젝트 시작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C289B9-9385-4E00-AF85-2B2F93D1A3AC}"/>
              </a:ext>
            </a:extLst>
          </p:cNvPr>
          <p:cNvSpPr txBox="1"/>
          <p:nvPr userDrawn="1"/>
        </p:nvSpPr>
        <p:spPr>
          <a:xfrm>
            <a:off x="6633373" y="3313251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………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32A9C3-EB6C-42B8-A67F-D4A2FFDC62BF}"/>
              </a:ext>
            </a:extLst>
          </p:cNvPr>
          <p:cNvSpPr txBox="1"/>
          <p:nvPr userDrawn="1"/>
        </p:nvSpPr>
        <p:spPr>
          <a:xfrm>
            <a:off x="7818548" y="3325355"/>
            <a:ext cx="530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r>
              <a:rPr lang="en-US" sz="1200" dirty="0">
                <a:solidFill>
                  <a:srgbClr val="4F81BD">
                    <a:lumMod val="50000"/>
                  </a:srgbClr>
                </a:solidFill>
              </a:rPr>
              <a:t>2012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ED6FF-5F84-46B1-B4F8-D2E41B74135D}"/>
              </a:ext>
            </a:extLst>
          </p:cNvPr>
          <p:cNvSpPr txBox="1"/>
          <p:nvPr userDrawn="1"/>
        </p:nvSpPr>
        <p:spPr>
          <a:xfrm>
            <a:off x="5899188" y="1864159"/>
            <a:ext cx="678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 </a:t>
            </a:r>
            <a:r>
              <a:rPr lang="en-US" altLang="ko-KR" sz="900" dirty="0">
                <a:solidFill>
                  <a:prstClr val="black"/>
                </a:solidFill>
              </a:rPr>
              <a:t>2-2)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D202D84-6163-4F17-B5BE-33538C322C4C}"/>
              </a:ext>
            </a:extLst>
          </p:cNvPr>
          <p:cNvCxnSpPr/>
          <p:nvPr userDrawn="1"/>
        </p:nvCxnSpPr>
        <p:spPr>
          <a:xfrm>
            <a:off x="2160766" y="2127568"/>
            <a:ext cx="4583076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AC3DD95-D266-4F95-8D57-6C6D7E505BE9}"/>
              </a:ext>
            </a:extLst>
          </p:cNvPr>
          <p:cNvSpPr/>
          <p:nvPr userDrawn="1"/>
        </p:nvSpPr>
        <p:spPr>
          <a:xfrm>
            <a:off x="3153687" y="1542793"/>
            <a:ext cx="6027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latinLnBrk="0"/>
            <a:endParaRPr lang="ko-KR" altLang="en-US" sz="1600" dirty="0">
              <a:solidFill>
                <a:prstClr val="black"/>
              </a:solidFill>
            </a:endParaRPr>
          </a:p>
          <a:p>
            <a:pPr defTabSz="457200" latinLnBrk="0"/>
            <a:r>
              <a:rPr lang="ko-KR" altLang="en-US" sz="1600" dirty="0" err="1">
                <a:solidFill>
                  <a:prstClr val="black"/>
                </a:solidFill>
              </a:rPr>
              <a:t>빅데이터</a:t>
            </a:r>
            <a:r>
              <a:rPr lang="ko-KR" altLang="en-US" sz="1600" dirty="0">
                <a:solidFill>
                  <a:prstClr val="black"/>
                </a:solidFill>
              </a:rPr>
              <a:t> 분석기술의 구축 배경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3D43D22E-FBB5-4851-BA47-D43364F99A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03650"/>
            <a:ext cx="1212714" cy="9361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7" name="Up Arrow Callout 60">
            <a:extLst>
              <a:ext uri="{FF2B5EF4-FFF2-40B4-BE49-F238E27FC236}">
                <a16:creationId xmlns:a16="http://schemas.microsoft.com/office/drawing/2014/main" id="{E5B72DF9-F79A-4FD6-A5DC-79939079FCD0}"/>
              </a:ext>
            </a:extLst>
          </p:cNvPr>
          <p:cNvSpPr/>
          <p:nvPr userDrawn="1"/>
        </p:nvSpPr>
        <p:spPr>
          <a:xfrm>
            <a:off x="1111468" y="4796083"/>
            <a:ext cx="1169918" cy="1143866"/>
          </a:xfrm>
          <a:prstGeom prst="upArrowCallout">
            <a:avLst>
              <a:gd name="adj1" fmla="val 21153"/>
              <a:gd name="adj2" fmla="val 25000"/>
              <a:gd name="adj3" fmla="val 25000"/>
              <a:gd name="adj4" fmla="val 64977"/>
            </a:avLst>
          </a:prstGeom>
          <a:solidFill>
            <a:srgbClr val="7F7F7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100" dirty="0" err="1">
                <a:solidFill>
                  <a:prstClr val="white"/>
                </a:solidFill>
              </a:rPr>
              <a:t>관계형</a:t>
            </a:r>
            <a:r>
              <a:rPr lang="ko-KR" altLang="en-US" sz="1100" dirty="0">
                <a:solidFill>
                  <a:prstClr val="white"/>
                </a:solidFill>
              </a:rPr>
              <a:t> 데이터베이스 시스템</a:t>
            </a:r>
            <a:r>
              <a:rPr lang="en-US" altLang="ko-KR" sz="1100" dirty="0">
                <a:solidFill>
                  <a:prstClr val="white"/>
                </a:solidFill>
              </a:rPr>
              <a:t>(RDBMS)</a:t>
            </a: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D95C73D-559B-495F-9A0F-77A8CA031D79}"/>
              </a:ext>
            </a:extLst>
          </p:cNvPr>
          <p:cNvSpPr/>
          <p:nvPr userDrawn="1"/>
        </p:nvSpPr>
        <p:spPr>
          <a:xfrm>
            <a:off x="7450840" y="4277036"/>
            <a:ext cx="113569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/>
            <a:r>
              <a:rPr lang="ko-KR" altLang="en-US" sz="1100" dirty="0" err="1"/>
              <a:t>하둡</a:t>
            </a:r>
            <a:r>
              <a:rPr lang="ko-KR" altLang="en-US" sz="1100" dirty="0"/>
              <a:t> </a:t>
            </a:r>
            <a:r>
              <a:rPr lang="en-US" altLang="ko-KR" sz="1100" dirty="0"/>
              <a:t>10.0 </a:t>
            </a:r>
            <a:r>
              <a:rPr lang="ko-KR" altLang="en-US" sz="1100" dirty="0"/>
              <a:t>버전 정식발표</a:t>
            </a:r>
            <a:endParaRPr lang="en-US" altLang="ko-KR" sz="1100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32C4DC69-D6C2-4B90-9A95-07A37F7982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703651"/>
            <a:ext cx="1368152" cy="9361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0" name="Up Arrow Callout 60">
            <a:extLst>
              <a:ext uri="{FF2B5EF4-FFF2-40B4-BE49-F238E27FC236}">
                <a16:creationId xmlns:a16="http://schemas.microsoft.com/office/drawing/2014/main" id="{33C185D4-D03F-45AF-A1A9-28503D7CFCF4}"/>
              </a:ext>
            </a:extLst>
          </p:cNvPr>
          <p:cNvSpPr/>
          <p:nvPr userDrawn="1"/>
        </p:nvSpPr>
        <p:spPr>
          <a:xfrm>
            <a:off x="2948732" y="4798369"/>
            <a:ext cx="1169918" cy="1143866"/>
          </a:xfrm>
          <a:prstGeom prst="upArrowCallout">
            <a:avLst>
              <a:gd name="adj1" fmla="val 21153"/>
              <a:gd name="adj2" fmla="val 25000"/>
              <a:gd name="adj3" fmla="val 25000"/>
              <a:gd name="adj4" fmla="val 64977"/>
            </a:avLst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100" dirty="0" err="1">
                <a:solidFill>
                  <a:prstClr val="white"/>
                </a:solidFill>
              </a:rPr>
              <a:t>데이터웨어</a:t>
            </a:r>
            <a:endParaRPr lang="en-US" altLang="ko-KR" sz="1100" dirty="0">
              <a:solidFill>
                <a:prstClr val="white"/>
              </a:solidFill>
            </a:endParaRPr>
          </a:p>
          <a:p>
            <a:pPr algn="ctr" defTabSz="457200" latinLnBrk="0"/>
            <a:r>
              <a:rPr lang="ko-KR" altLang="en-US" sz="1100" dirty="0" err="1">
                <a:solidFill>
                  <a:prstClr val="white"/>
                </a:solidFill>
              </a:rPr>
              <a:t>하우징</a:t>
            </a:r>
            <a:r>
              <a:rPr lang="en-US" altLang="ko-KR" sz="1100" dirty="0">
                <a:solidFill>
                  <a:prstClr val="white"/>
                </a:solidFill>
              </a:rPr>
              <a:t>(DW)</a:t>
            </a:r>
            <a:endParaRPr lang="en-US" sz="1100" dirty="0">
              <a:solidFill>
                <a:prstClr val="white"/>
              </a:solidFill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F3998F2-FC7B-43AA-8677-A555A18A20F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36" y="3770565"/>
            <a:ext cx="1465167" cy="9373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2910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A0E131-7777-4761-924C-AFF1047B8CC4}"/>
              </a:ext>
            </a:extLst>
          </p:cNvPr>
          <p:cNvSpPr txBox="1"/>
          <p:nvPr userDrawn="1"/>
        </p:nvSpPr>
        <p:spPr>
          <a:xfrm>
            <a:off x="1880678" y="5429599"/>
            <a:ext cx="546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8AC5D8-253B-4EF1-B7CD-DD2F7AA83C68}"/>
              </a:ext>
            </a:extLst>
          </p:cNvPr>
          <p:cNvSpPr/>
          <p:nvPr userDrawn="1"/>
        </p:nvSpPr>
        <p:spPr>
          <a:xfrm>
            <a:off x="2555776" y="1758023"/>
            <a:ext cx="590465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대용량의 데이터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데이터베이스 등에서 감춰진 지식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기대하지 못했던  경향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새로운 규칙 등의 유용한 정보를 발견하는 과정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</a:rPr>
              <a:t>마이닝을</a:t>
            </a:r>
            <a:r>
              <a:rPr lang="ko-KR" altLang="en-US" sz="1200" dirty="0">
                <a:solidFill>
                  <a:schemeClr val="tx1"/>
                </a:solidFill>
              </a:rPr>
              <a:t> 통해 정보의 연관성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순차 패턴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유사성 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파악함으로써 가치 있는 정보를 만들어 의사결정에 적용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952A8E-91B4-450E-A517-2B7F1B543386}"/>
              </a:ext>
            </a:extLst>
          </p:cNvPr>
          <p:cNvSpPr/>
          <p:nvPr userDrawn="1"/>
        </p:nvSpPr>
        <p:spPr>
          <a:xfrm>
            <a:off x="771370" y="1758023"/>
            <a:ext cx="1704714" cy="8640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데이터 </a:t>
            </a:r>
            <a:r>
              <a:rPr lang="ko-KR" altLang="en-US" sz="1200" dirty="0" err="1">
                <a:solidFill>
                  <a:schemeClr val="bg1"/>
                </a:solidFill>
              </a:rPr>
              <a:t>마이닝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(Data Mining)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CF5F87-3498-4121-9142-C329E71E2486}"/>
              </a:ext>
            </a:extLst>
          </p:cNvPr>
          <p:cNvSpPr/>
          <p:nvPr userDrawn="1"/>
        </p:nvSpPr>
        <p:spPr>
          <a:xfrm>
            <a:off x="769340" y="2754639"/>
            <a:ext cx="1706743" cy="8089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텍스트 </a:t>
            </a:r>
            <a:r>
              <a:rPr lang="ko-KR" altLang="en-US" sz="1200" dirty="0" err="1">
                <a:solidFill>
                  <a:schemeClr val="bg1"/>
                </a:solidFill>
              </a:rPr>
              <a:t>마이닝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(Text Mining)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53B5823-8FDE-4B92-8AC6-2E003A29C3D8}"/>
              </a:ext>
            </a:extLst>
          </p:cNvPr>
          <p:cNvSpPr/>
          <p:nvPr userDrawn="1"/>
        </p:nvSpPr>
        <p:spPr>
          <a:xfrm>
            <a:off x="751489" y="3719415"/>
            <a:ext cx="1724593" cy="8230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웹 </a:t>
            </a:r>
            <a:r>
              <a:rPr lang="ko-KR" altLang="en-US" sz="1200" dirty="0" err="1">
                <a:solidFill>
                  <a:schemeClr val="bg1"/>
                </a:solidFill>
              </a:rPr>
              <a:t>마이닝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(Web Mining)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B2A4B89-E7C1-4A5C-AF2F-999C31285AB4}"/>
              </a:ext>
            </a:extLst>
          </p:cNvPr>
          <p:cNvSpPr/>
          <p:nvPr userDrawn="1"/>
        </p:nvSpPr>
        <p:spPr>
          <a:xfrm>
            <a:off x="751488" y="4679295"/>
            <a:ext cx="1724593" cy="8888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소셜</a:t>
            </a:r>
            <a:r>
              <a:rPr lang="ko-KR" altLang="en-US" sz="1200" dirty="0">
                <a:solidFill>
                  <a:schemeClr val="bg1"/>
                </a:solidFill>
              </a:rPr>
              <a:t> 분석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1200" dirty="0" err="1">
                <a:solidFill>
                  <a:schemeClr val="bg1"/>
                </a:solidFill>
              </a:rPr>
              <a:t>소셜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마이닝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(Social Mining)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48055DF-F7E8-4E81-9C07-8823BF9AFC5B}"/>
              </a:ext>
            </a:extLst>
          </p:cNvPr>
          <p:cNvSpPr/>
          <p:nvPr userDrawn="1"/>
        </p:nvSpPr>
        <p:spPr>
          <a:xfrm>
            <a:off x="2555776" y="2754639"/>
            <a:ext cx="5904656" cy="8204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</a:rPr>
              <a:t>자연어로 구성된 비정형 텍스트 데이터에서 패턴 또는 관계를 추출하여 가치와 의미 있는 정보를 찾아내는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ko-KR" altLang="en-US" sz="1200" dirty="0">
                <a:solidFill>
                  <a:schemeClr val="tx1"/>
                </a:solidFill>
              </a:rPr>
              <a:t> 기법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</a:rPr>
              <a:t>텍스트 </a:t>
            </a:r>
            <a:r>
              <a:rPr lang="ko-KR" altLang="en-US" sz="1200" dirty="0" err="1">
                <a:solidFill>
                  <a:schemeClr val="tx1"/>
                </a:solidFill>
              </a:rPr>
              <a:t>마이닝은</a:t>
            </a:r>
            <a:r>
              <a:rPr lang="ko-KR" altLang="en-US" sz="1200" dirty="0">
                <a:solidFill>
                  <a:schemeClr val="tx1"/>
                </a:solidFill>
              </a:rPr>
              <a:t> 사람들이 말하는 언어를 이해할 수 있는 자연언어 처리</a:t>
            </a:r>
            <a:r>
              <a:rPr lang="en-US" altLang="ko-KR" sz="1200" dirty="0">
                <a:solidFill>
                  <a:schemeClr val="tx1"/>
                </a:solidFill>
              </a:rPr>
              <a:t>(Natural Language Processing) </a:t>
            </a:r>
            <a:r>
              <a:rPr lang="ko-KR" altLang="en-US" sz="1200" dirty="0">
                <a:solidFill>
                  <a:schemeClr val="tx1"/>
                </a:solidFill>
              </a:rPr>
              <a:t>기술에 기반함 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87F441-68A6-4C9B-AB47-AE38F1954068}"/>
              </a:ext>
            </a:extLst>
          </p:cNvPr>
          <p:cNvSpPr/>
          <p:nvPr userDrawn="1"/>
        </p:nvSpPr>
        <p:spPr>
          <a:xfrm>
            <a:off x="2555776" y="3719821"/>
            <a:ext cx="5904656" cy="823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인터넷상에서 수집된 정보를 데이터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ko-KR" altLang="en-US" sz="1200" dirty="0">
                <a:solidFill>
                  <a:schemeClr val="tx1"/>
                </a:solidFill>
              </a:rPr>
              <a:t> 방법으로 분석 통합하는 기법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 </a:t>
            </a:r>
            <a:r>
              <a:rPr lang="ko-KR" altLang="en-US" sz="1200" dirty="0">
                <a:solidFill>
                  <a:schemeClr val="tx1"/>
                </a:solidFill>
              </a:rPr>
              <a:t>웹 </a:t>
            </a:r>
            <a:r>
              <a:rPr lang="ko-KR" altLang="en-US" sz="1200" dirty="0" err="1">
                <a:solidFill>
                  <a:schemeClr val="tx1"/>
                </a:solidFill>
              </a:rPr>
              <a:t>마이닝은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콘텐츠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웹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수집 데이터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구조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웹사이트 구조</a:t>
            </a:r>
            <a:r>
              <a:rPr lang="en-US" altLang="ko-KR" sz="1200" dirty="0">
                <a:solidFill>
                  <a:schemeClr val="tx1"/>
                </a:solidFill>
              </a:rPr>
              <a:t>), </a:t>
            </a:r>
            <a:r>
              <a:rPr lang="ko-KR" altLang="en-US" sz="1200" dirty="0">
                <a:solidFill>
                  <a:schemeClr val="tx1"/>
                </a:solidFill>
              </a:rPr>
              <a:t>활용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사용자 이용 형태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ko-KR" altLang="en-US" sz="1200" dirty="0">
                <a:solidFill>
                  <a:schemeClr val="tx1"/>
                </a:solidFill>
              </a:rPr>
              <a:t>등으로 세분화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132D567-CE67-4FB7-918C-D5F5C4F014E5}"/>
              </a:ext>
            </a:extLst>
          </p:cNvPr>
          <p:cNvSpPr/>
          <p:nvPr userDrawn="1"/>
        </p:nvSpPr>
        <p:spPr>
          <a:xfrm>
            <a:off x="2555776" y="4683939"/>
            <a:ext cx="5904656" cy="8841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 err="1">
                <a:solidFill>
                  <a:schemeClr val="tx1"/>
                </a:solidFill>
              </a:rPr>
              <a:t>소셜</a:t>
            </a:r>
            <a:r>
              <a:rPr lang="ko-KR" altLang="en-US" sz="1200" dirty="0">
                <a:solidFill>
                  <a:schemeClr val="tx1"/>
                </a:solidFill>
              </a:rPr>
              <a:t> 미디어에 올라오는 글과 사용자를 분석해 소비자의 흐름이나 패턴 등을 분석하고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판매나 홍보에 적용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마케팅 분야뿐만 아니라 사회의 흐름과 </a:t>
            </a:r>
            <a:r>
              <a:rPr lang="ko-KR" altLang="en-US" sz="1200" dirty="0" err="1">
                <a:solidFill>
                  <a:schemeClr val="tx1"/>
                </a:solidFill>
              </a:rPr>
              <a:t>트렌드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여론변화 추이를 읽어내는 </a:t>
            </a:r>
            <a:r>
              <a:rPr lang="ko-KR" altLang="en-US" sz="1200" dirty="0" err="1">
                <a:solidFill>
                  <a:schemeClr val="tx1"/>
                </a:solidFill>
              </a:rPr>
              <a:t>소셜미디어</a:t>
            </a:r>
            <a:r>
              <a:rPr lang="ko-KR" altLang="en-US" sz="1200" dirty="0">
                <a:solidFill>
                  <a:schemeClr val="tx1"/>
                </a:solidFill>
              </a:rPr>
              <a:t> 시대의 새로운 </a:t>
            </a:r>
            <a:r>
              <a:rPr lang="ko-KR" altLang="en-US" sz="1200" dirty="0" err="1">
                <a:solidFill>
                  <a:schemeClr val="tx1"/>
                </a:solidFill>
              </a:rPr>
              <a:t>마이닝</a:t>
            </a:r>
            <a:r>
              <a:rPr lang="ko-KR" altLang="en-US" sz="1200" dirty="0">
                <a:solidFill>
                  <a:schemeClr val="tx1"/>
                </a:solidFill>
              </a:rPr>
              <a:t> 기법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41F2AD-F435-41E9-BACC-948B276D73F6}"/>
              </a:ext>
            </a:extLst>
          </p:cNvPr>
          <p:cNvSpPr/>
          <p:nvPr userDrawn="1"/>
        </p:nvSpPr>
        <p:spPr>
          <a:xfrm>
            <a:off x="751488" y="5684299"/>
            <a:ext cx="1704714" cy="86429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현실 </a:t>
            </a:r>
            <a:r>
              <a:rPr lang="ko-KR" altLang="en-US" sz="1200" dirty="0" err="1">
                <a:solidFill>
                  <a:schemeClr val="bg1"/>
                </a:solidFill>
              </a:rPr>
              <a:t>마이닝</a:t>
            </a:r>
            <a:endParaRPr lang="ko-KR" altLang="en-US" sz="1200" dirty="0">
              <a:solidFill>
                <a:schemeClr val="bg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(Reality Mining)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E11190-FE51-42AA-95BF-806A73583C20}"/>
              </a:ext>
            </a:extLst>
          </p:cNvPr>
          <p:cNvSpPr/>
          <p:nvPr userDrawn="1"/>
        </p:nvSpPr>
        <p:spPr>
          <a:xfrm>
            <a:off x="2555776" y="5684300"/>
            <a:ext cx="5904656" cy="864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사람들의 행동 패턴을 예측하기 위해 사회적 행동과 관련된 정보를 기기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휴대폰</a:t>
            </a:r>
            <a:r>
              <a:rPr lang="en-US" altLang="ko-KR" sz="1200" dirty="0">
                <a:solidFill>
                  <a:schemeClr val="tx1"/>
                </a:solidFill>
              </a:rPr>
              <a:t>, GPS </a:t>
            </a:r>
            <a:r>
              <a:rPr lang="ko-KR" altLang="en-US" sz="1200" dirty="0">
                <a:solidFill>
                  <a:schemeClr val="tx1"/>
                </a:solidFill>
              </a:rPr>
              <a:t>등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을 통해 얻고 분석하는 기법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·</a:t>
            </a:r>
            <a:r>
              <a:rPr lang="ko-KR" altLang="en-US" sz="1200" dirty="0">
                <a:solidFill>
                  <a:schemeClr val="tx1"/>
                </a:solidFill>
              </a:rPr>
              <a:t>휴대폰 등 </a:t>
            </a:r>
            <a:r>
              <a:rPr lang="ko-KR" altLang="en-US" sz="1200" dirty="0" err="1">
                <a:solidFill>
                  <a:schemeClr val="tx1"/>
                </a:solidFill>
              </a:rPr>
              <a:t>모바일</a:t>
            </a:r>
            <a:r>
              <a:rPr lang="ko-KR" altLang="en-US" sz="1200" dirty="0">
                <a:solidFill>
                  <a:schemeClr val="tx1"/>
                </a:solidFill>
              </a:rPr>
              <a:t> 기기들을 통해 현실에서 발생하는 정보를 기반으로 인간관계와 행동 양태 등을 추론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C4D7FA6-F6C3-4DF4-BDAC-A2BA90980A18}"/>
              </a:ext>
            </a:extLst>
          </p:cNvPr>
          <p:cNvCxnSpPr/>
          <p:nvPr userDrawn="1"/>
        </p:nvCxnSpPr>
        <p:spPr>
          <a:xfrm>
            <a:off x="751489" y="1607160"/>
            <a:ext cx="7708943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1044499-CDDC-4192-94D6-712E8F24BE74}"/>
              </a:ext>
            </a:extLst>
          </p:cNvPr>
          <p:cNvSpPr txBox="1"/>
          <p:nvPr userDrawn="1"/>
        </p:nvSpPr>
        <p:spPr>
          <a:xfrm>
            <a:off x="2572730" y="1239912"/>
            <a:ext cx="3869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latinLnBrk="0"/>
            <a:r>
              <a:rPr lang="ko-KR" altLang="en-US" sz="1600" dirty="0">
                <a:solidFill>
                  <a:prstClr val="black"/>
                </a:solidFill>
              </a:rPr>
              <a:t>데이터를 기반으로 한 </a:t>
            </a:r>
            <a:r>
              <a:rPr lang="ko-KR" altLang="en-US" sz="1600" dirty="0" err="1">
                <a:solidFill>
                  <a:prstClr val="black"/>
                </a:solidFill>
              </a:rPr>
              <a:t>마이닝</a:t>
            </a:r>
            <a:r>
              <a:rPr lang="ko-KR" altLang="en-US" sz="1600" dirty="0">
                <a:solidFill>
                  <a:prstClr val="black"/>
                </a:solidFill>
              </a:rPr>
              <a:t> 기법들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DC85905-16D0-4567-A3B1-932A868C9221}"/>
              </a:ext>
            </a:extLst>
          </p:cNvPr>
          <p:cNvSpPr txBox="1"/>
          <p:nvPr userDrawn="1"/>
        </p:nvSpPr>
        <p:spPr>
          <a:xfrm>
            <a:off x="6040629" y="1347634"/>
            <a:ext cx="784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1-7)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53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89ACEA7-402C-45C0-8AC2-4E54D4EDC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5513" y="1713699"/>
            <a:ext cx="2375685" cy="97046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579E5A1-9CB5-47CC-8254-0A7EA5E048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149" y="730710"/>
            <a:ext cx="2455980" cy="970460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DD8ABC70-D3E3-40B8-A88D-7035D4085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en-US" altLang="ko-KR" dirty="0"/>
              <a:t>Tone on Tone</a:t>
            </a:r>
            <a:endParaRPr 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4884074E-B0CE-4894-9D7C-05DC55B6CD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83361" y="865117"/>
            <a:ext cx="2214201" cy="906071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31CAF9C7-5DAA-494C-AF1C-BCB332F3E907}"/>
              </a:ext>
            </a:extLst>
          </p:cNvPr>
          <p:cNvGrpSpPr/>
          <p:nvPr userDrawn="1"/>
        </p:nvGrpSpPr>
        <p:grpSpPr>
          <a:xfrm>
            <a:off x="200025" y="3066127"/>
            <a:ext cx="2813141" cy="725745"/>
            <a:chOff x="1139052" y="3766671"/>
            <a:chExt cx="3813948" cy="1130642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E47C540E-4E62-45C1-BA7D-6DA7A9FA65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39052" y="3766671"/>
              <a:ext cx="3813948" cy="1130642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0F5D9E5-30EC-46B1-8CEC-72A048F8D8C5}"/>
                </a:ext>
              </a:extLst>
            </p:cNvPr>
            <p:cNvSpPr/>
            <p:nvPr userDrawn="1"/>
          </p:nvSpPr>
          <p:spPr>
            <a:xfrm>
              <a:off x="1745161" y="4482576"/>
              <a:ext cx="2447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Cognitive Dissonance</a:t>
              </a:r>
              <a:endParaRPr lang="ko-KR" altLang="en-US" sz="1800" dirty="0"/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981509C5-2520-40D9-9F66-C9EB69DA2AC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4728" y="5222408"/>
            <a:ext cx="2332351" cy="930266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D9CB9E5D-BC09-475E-AA2B-BD327CF38BE2}"/>
              </a:ext>
            </a:extLst>
          </p:cNvPr>
          <p:cNvGrpSpPr/>
          <p:nvPr userDrawn="1"/>
        </p:nvGrpSpPr>
        <p:grpSpPr>
          <a:xfrm>
            <a:off x="5393784" y="4034505"/>
            <a:ext cx="3465075" cy="1073000"/>
            <a:chOff x="6382647" y="2924344"/>
            <a:chExt cx="3465075" cy="1073000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3BE040A-B6E9-40BC-8AF5-6266481C25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6382647" y="2924344"/>
              <a:ext cx="3465075" cy="1073000"/>
            </a:xfrm>
            <a:prstGeom prst="rect">
              <a:avLst/>
            </a:prstGeom>
          </p:spPr>
        </p:pic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99AFB2-7C3A-4047-92EB-A45C365AD7BC}"/>
                </a:ext>
              </a:extLst>
            </p:cNvPr>
            <p:cNvSpPr/>
            <p:nvPr userDrawn="1"/>
          </p:nvSpPr>
          <p:spPr>
            <a:xfrm>
              <a:off x="6989016" y="3091512"/>
              <a:ext cx="22523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36 </a:t>
              </a:r>
              <a:r>
                <a:rPr lang="en-US" altLang="ko-KR" sz="1800" dirty="0" err="1"/>
                <a:t>Yasina</a:t>
              </a:r>
              <a:r>
                <a:rPr lang="en-US" altLang="ko-KR" sz="1800" dirty="0"/>
                <a:t> Mi </a:t>
              </a:r>
              <a:r>
                <a:rPr lang="en-US" altLang="ko-KR" sz="1800" dirty="0" err="1"/>
                <a:t>Geldin</a:t>
              </a:r>
              <a:endParaRPr lang="ko-KR" altLang="en-US" sz="180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254A3F2-FC88-4734-BD9E-48ACD445F65D}"/>
              </a:ext>
            </a:extLst>
          </p:cNvPr>
          <p:cNvGrpSpPr/>
          <p:nvPr userDrawn="1"/>
        </p:nvGrpSpPr>
        <p:grpSpPr>
          <a:xfrm>
            <a:off x="7680012" y="843401"/>
            <a:ext cx="2225988" cy="745077"/>
            <a:chOff x="4238782" y="2489372"/>
            <a:chExt cx="2225988" cy="745077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39AB7AB-22D8-4CF7-9D35-D32513069E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4238782" y="2489372"/>
              <a:ext cx="2225988" cy="745077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6D70E9EA-32BC-49DA-B002-1E7C3FC565EE}"/>
                </a:ext>
              </a:extLst>
            </p:cNvPr>
            <p:cNvSpPr/>
            <p:nvPr userDrawn="1"/>
          </p:nvSpPr>
          <p:spPr>
            <a:xfrm>
              <a:off x="4425531" y="2739678"/>
              <a:ext cx="15520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Perfect News</a:t>
              </a:r>
              <a:endParaRPr lang="ko-KR" altLang="en-US" sz="180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632120-854E-44A1-AFC3-A1A97BBCEFDE}"/>
              </a:ext>
            </a:extLst>
          </p:cNvPr>
          <p:cNvGrpSpPr/>
          <p:nvPr userDrawn="1"/>
        </p:nvGrpSpPr>
        <p:grpSpPr>
          <a:xfrm>
            <a:off x="7126321" y="1665288"/>
            <a:ext cx="2821932" cy="953992"/>
            <a:chOff x="3342787" y="1439203"/>
            <a:chExt cx="2821932" cy="953992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AF13BC95-DA0E-44CA-ADF1-D88982506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42787" y="1439203"/>
              <a:ext cx="2821932" cy="953992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74FE26E-00E0-4B23-8DCB-0772B604004F}"/>
                </a:ext>
              </a:extLst>
            </p:cNvPr>
            <p:cNvSpPr/>
            <p:nvPr userDrawn="1"/>
          </p:nvSpPr>
          <p:spPr>
            <a:xfrm>
              <a:off x="3626633" y="1669263"/>
              <a:ext cx="2404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Count Your Blessings</a:t>
              </a:r>
              <a:endParaRPr lang="ko-KR" altLang="en-US" sz="1800" dirty="0"/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0CD00BF3-DA75-4F0D-A687-6B2C851FF8E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0025" y="4071587"/>
            <a:ext cx="2924409" cy="8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53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8A56802-C4FA-4D89-9DFF-CD0B89108A65}"/>
              </a:ext>
            </a:extLst>
          </p:cNvPr>
          <p:cNvSpPr/>
          <p:nvPr userDrawn="1"/>
        </p:nvSpPr>
        <p:spPr>
          <a:xfrm>
            <a:off x="561683" y="4847294"/>
            <a:ext cx="8047655" cy="1332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EDF426-579C-4549-96FD-9E19B276A0E4}"/>
              </a:ext>
            </a:extLst>
          </p:cNvPr>
          <p:cNvSpPr/>
          <p:nvPr userDrawn="1"/>
        </p:nvSpPr>
        <p:spPr>
          <a:xfrm>
            <a:off x="563104" y="3124574"/>
            <a:ext cx="8047655" cy="14186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412D5A-913F-4E3D-9532-A543D48989B0}"/>
              </a:ext>
            </a:extLst>
          </p:cNvPr>
          <p:cNvSpPr/>
          <p:nvPr userDrawn="1"/>
        </p:nvSpPr>
        <p:spPr>
          <a:xfrm>
            <a:off x="552352" y="1412217"/>
            <a:ext cx="8047655" cy="14186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B6E162-33D9-4043-B366-49C35A0164A2}"/>
              </a:ext>
            </a:extLst>
          </p:cNvPr>
          <p:cNvSpPr/>
          <p:nvPr userDrawn="1"/>
        </p:nvSpPr>
        <p:spPr>
          <a:xfrm>
            <a:off x="1199023" y="1252659"/>
            <a:ext cx="1632783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질병 예측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92DDFCE-7760-43EA-AE49-22DF705EE910}"/>
              </a:ext>
            </a:extLst>
          </p:cNvPr>
          <p:cNvSpPr/>
          <p:nvPr userDrawn="1"/>
        </p:nvSpPr>
        <p:spPr>
          <a:xfrm>
            <a:off x="3810155" y="1250199"/>
            <a:ext cx="1872208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상권분석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640914-F5EC-402D-8E96-36DC676F6092}"/>
              </a:ext>
            </a:extLst>
          </p:cNvPr>
          <p:cNvSpPr/>
          <p:nvPr userDrawn="1"/>
        </p:nvSpPr>
        <p:spPr>
          <a:xfrm>
            <a:off x="6598266" y="1250199"/>
            <a:ext cx="1565642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유가변동 대처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EB5B0E4-F36C-43D7-A4B3-3B4008FE5DCB}"/>
              </a:ext>
            </a:extLst>
          </p:cNvPr>
          <p:cNvSpPr/>
          <p:nvPr userDrawn="1"/>
        </p:nvSpPr>
        <p:spPr>
          <a:xfrm>
            <a:off x="818276" y="2969546"/>
            <a:ext cx="1565642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민원정보 </a:t>
            </a:r>
            <a:r>
              <a:rPr lang="ko-KR" altLang="en-US" sz="1400" dirty="0" err="1">
                <a:solidFill>
                  <a:schemeClr val="tx1"/>
                </a:solidFill>
              </a:rPr>
              <a:t>소셜예측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4ED390-14B4-4D56-94F7-FAA3FD6A9459}"/>
              </a:ext>
            </a:extLst>
          </p:cNvPr>
          <p:cNvSpPr/>
          <p:nvPr userDrawn="1"/>
        </p:nvSpPr>
        <p:spPr>
          <a:xfrm>
            <a:off x="3095533" y="2969546"/>
            <a:ext cx="1029236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재난 대응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AB06E3-5452-432E-8134-07BC9719FD8A}"/>
              </a:ext>
            </a:extLst>
          </p:cNvPr>
          <p:cNvSpPr/>
          <p:nvPr userDrawn="1"/>
        </p:nvSpPr>
        <p:spPr>
          <a:xfrm>
            <a:off x="4783583" y="2965185"/>
            <a:ext cx="1368152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소음지도 제작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9EDE4B-73D3-4FCA-BB48-31DEEF563876}"/>
              </a:ext>
            </a:extLst>
          </p:cNvPr>
          <p:cNvSpPr/>
          <p:nvPr userDrawn="1"/>
        </p:nvSpPr>
        <p:spPr>
          <a:xfrm>
            <a:off x="6871815" y="2965185"/>
            <a:ext cx="1560775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진료 데이터 분석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949A05-41DD-4089-9B20-52E577D2F18E}"/>
              </a:ext>
            </a:extLst>
          </p:cNvPr>
          <p:cNvSpPr/>
          <p:nvPr userDrawn="1"/>
        </p:nvSpPr>
        <p:spPr>
          <a:xfrm>
            <a:off x="1039855" y="4669738"/>
            <a:ext cx="1560775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치안 및 범죄예방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D9797DA-9E16-4A53-A90C-9ADCF8E54E41}"/>
              </a:ext>
            </a:extLst>
          </p:cNvPr>
          <p:cNvSpPr/>
          <p:nvPr userDrawn="1"/>
        </p:nvSpPr>
        <p:spPr>
          <a:xfrm>
            <a:off x="3953630" y="4669738"/>
            <a:ext cx="1560775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구직정보 제공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CF63DB-320E-451F-9CF8-B4317884537D}"/>
              </a:ext>
            </a:extLst>
          </p:cNvPr>
          <p:cNvSpPr/>
          <p:nvPr userDrawn="1"/>
        </p:nvSpPr>
        <p:spPr>
          <a:xfrm>
            <a:off x="6563351" y="4665681"/>
            <a:ext cx="1560775" cy="32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탈세방지 시스템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4017E562-FE3F-4E2E-878D-B26357491F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35" y="1698813"/>
            <a:ext cx="1512168" cy="100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417ED18-0E97-4DDE-96F6-DDF7ED871C7F}"/>
              </a:ext>
            </a:extLst>
          </p:cNvPr>
          <p:cNvSpPr txBox="1"/>
          <p:nvPr userDrawn="1"/>
        </p:nvSpPr>
        <p:spPr>
          <a:xfrm>
            <a:off x="2383918" y="1880623"/>
            <a:ext cx="62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구글</a:t>
            </a:r>
            <a:endParaRPr lang="en-US" altLang="ko-KR" sz="1200" dirty="0"/>
          </a:p>
          <a:p>
            <a:pPr algn="ctr"/>
            <a:r>
              <a:rPr lang="ko-KR" altLang="en-US" sz="1200" dirty="0"/>
              <a:t>독감</a:t>
            </a:r>
            <a:endParaRPr lang="en-US" altLang="ko-KR" sz="1200" dirty="0"/>
          </a:p>
          <a:p>
            <a:pPr algn="ctr"/>
            <a:r>
              <a:rPr lang="ko-KR" altLang="en-US" sz="1200" dirty="0"/>
              <a:t>서비스</a:t>
            </a:r>
          </a:p>
        </p:txBody>
      </p:sp>
      <p:cxnSp>
        <p:nvCxnSpPr>
          <p:cNvPr id="42" name="Straight Connector 24">
            <a:extLst>
              <a:ext uri="{FF2B5EF4-FFF2-40B4-BE49-F238E27FC236}">
                <a16:creationId xmlns:a16="http://schemas.microsoft.com/office/drawing/2014/main" id="{2787FCF0-11D1-418E-AD14-95BF6850CCA6}"/>
              </a:ext>
            </a:extLst>
          </p:cNvPr>
          <p:cNvCxnSpPr/>
          <p:nvPr userDrawn="1"/>
        </p:nvCxnSpPr>
        <p:spPr>
          <a:xfrm flipV="1">
            <a:off x="3236731" y="1503285"/>
            <a:ext cx="0" cy="122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6D3B83-A7A2-40B8-8D0D-FE794FE248A1}"/>
              </a:ext>
            </a:extLst>
          </p:cNvPr>
          <p:cNvSpPr/>
          <p:nvPr userDrawn="1"/>
        </p:nvSpPr>
        <p:spPr>
          <a:xfrm>
            <a:off x="8132872" y="1209431"/>
            <a:ext cx="6190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3-1) </a:t>
            </a:r>
            <a:endParaRPr lang="ko-KR" altLang="en-US" dirty="0"/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6F64476D-E59C-400A-B127-2F74694040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862" y="1698814"/>
            <a:ext cx="1544374" cy="100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Connector 24">
            <a:extLst>
              <a:ext uri="{FF2B5EF4-FFF2-40B4-BE49-F238E27FC236}">
                <a16:creationId xmlns:a16="http://schemas.microsoft.com/office/drawing/2014/main" id="{9396A5BF-30D4-4A00-9DC4-4D28DA027BD1}"/>
              </a:ext>
            </a:extLst>
          </p:cNvPr>
          <p:cNvCxnSpPr/>
          <p:nvPr userDrawn="1"/>
        </p:nvCxnSpPr>
        <p:spPr>
          <a:xfrm flipV="1">
            <a:off x="2697736" y="3247090"/>
            <a:ext cx="0" cy="122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BD50CB0D-856C-40AD-821C-41AB0FAD16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68" y="3403564"/>
            <a:ext cx="1297146" cy="104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0B5AD4-02BC-475B-B2B1-198A2BB0D62F}"/>
              </a:ext>
            </a:extLst>
          </p:cNvPr>
          <p:cNvSpPr/>
          <p:nvPr userDrawn="1"/>
        </p:nvSpPr>
        <p:spPr>
          <a:xfrm>
            <a:off x="1949267" y="3593140"/>
            <a:ext cx="7484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국민</a:t>
            </a:r>
            <a:endParaRPr lang="en-US" altLang="ko-KR" sz="1200" dirty="0"/>
          </a:p>
          <a:p>
            <a:pPr algn="ctr"/>
            <a:r>
              <a:rPr lang="ko-KR" altLang="en-US" sz="1200" dirty="0"/>
              <a:t>권익</a:t>
            </a:r>
            <a:endParaRPr lang="en-US" altLang="ko-KR" sz="1200" dirty="0"/>
          </a:p>
          <a:p>
            <a:pPr algn="ctr"/>
            <a:r>
              <a:rPr lang="ko-KR" altLang="en-US" sz="1200" dirty="0"/>
              <a:t>위원회</a:t>
            </a:r>
            <a:endParaRPr lang="en-US" altLang="ko-KR" sz="1200" dirty="0"/>
          </a:p>
        </p:txBody>
      </p:sp>
      <p:cxnSp>
        <p:nvCxnSpPr>
          <p:cNvPr id="48" name="Straight Connector 24">
            <a:extLst>
              <a:ext uri="{FF2B5EF4-FFF2-40B4-BE49-F238E27FC236}">
                <a16:creationId xmlns:a16="http://schemas.microsoft.com/office/drawing/2014/main" id="{7B2DB47A-44D4-4CCF-BA48-33339FFECA57}"/>
              </a:ext>
            </a:extLst>
          </p:cNvPr>
          <p:cNvCxnSpPr/>
          <p:nvPr userDrawn="1"/>
        </p:nvCxnSpPr>
        <p:spPr>
          <a:xfrm flipV="1">
            <a:off x="4414212" y="3250194"/>
            <a:ext cx="0" cy="122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24">
            <a:extLst>
              <a:ext uri="{FF2B5EF4-FFF2-40B4-BE49-F238E27FC236}">
                <a16:creationId xmlns:a16="http://schemas.microsoft.com/office/drawing/2014/main" id="{DCBCFF16-5E13-44EE-89CA-B4557BF8A68C}"/>
              </a:ext>
            </a:extLst>
          </p:cNvPr>
          <p:cNvCxnSpPr/>
          <p:nvPr userDrawn="1"/>
        </p:nvCxnSpPr>
        <p:spPr>
          <a:xfrm flipV="1">
            <a:off x="6511775" y="3247096"/>
            <a:ext cx="0" cy="122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24">
            <a:extLst>
              <a:ext uri="{FF2B5EF4-FFF2-40B4-BE49-F238E27FC236}">
                <a16:creationId xmlns:a16="http://schemas.microsoft.com/office/drawing/2014/main" id="{B9F14E0A-8F76-4901-BAAD-749B3D1D7C3A}"/>
              </a:ext>
            </a:extLst>
          </p:cNvPr>
          <p:cNvCxnSpPr/>
          <p:nvPr userDrawn="1"/>
        </p:nvCxnSpPr>
        <p:spPr>
          <a:xfrm flipV="1">
            <a:off x="6135713" y="1518904"/>
            <a:ext cx="0" cy="122414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24">
            <a:extLst>
              <a:ext uri="{FF2B5EF4-FFF2-40B4-BE49-F238E27FC236}">
                <a16:creationId xmlns:a16="http://schemas.microsoft.com/office/drawing/2014/main" id="{B5EFCB5F-0B47-4796-AA3F-F3A6D8E8D71F}"/>
              </a:ext>
            </a:extLst>
          </p:cNvPr>
          <p:cNvCxnSpPr/>
          <p:nvPr userDrawn="1"/>
        </p:nvCxnSpPr>
        <p:spPr>
          <a:xfrm flipV="1">
            <a:off x="3318070" y="4947289"/>
            <a:ext cx="0" cy="11174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24">
            <a:extLst>
              <a:ext uri="{FF2B5EF4-FFF2-40B4-BE49-F238E27FC236}">
                <a16:creationId xmlns:a16="http://schemas.microsoft.com/office/drawing/2014/main" id="{A2F03A50-A8FF-44D8-8936-375FC1116110}"/>
              </a:ext>
            </a:extLst>
          </p:cNvPr>
          <p:cNvCxnSpPr/>
          <p:nvPr userDrawn="1"/>
        </p:nvCxnSpPr>
        <p:spPr>
          <a:xfrm flipV="1">
            <a:off x="6007719" y="4950393"/>
            <a:ext cx="0" cy="111745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5810405-EF21-4710-9EA6-0E003E577E57}"/>
              </a:ext>
            </a:extLst>
          </p:cNvPr>
          <p:cNvSpPr/>
          <p:nvPr userDrawn="1"/>
        </p:nvSpPr>
        <p:spPr>
          <a:xfrm>
            <a:off x="5034464" y="2039130"/>
            <a:ext cx="926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Geovision</a:t>
            </a:r>
            <a:endParaRPr lang="ko-KR" altLang="en-US" sz="1200" dirty="0"/>
          </a:p>
        </p:txBody>
      </p:sp>
      <p:pic>
        <p:nvPicPr>
          <p:cNvPr id="55" name="Picture 5">
            <a:extLst>
              <a:ext uri="{FF2B5EF4-FFF2-40B4-BE49-F238E27FC236}">
                <a16:creationId xmlns:a16="http://schemas.microsoft.com/office/drawing/2014/main" id="{753705E2-F705-4F63-AD5C-9E3D2969DF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35" y="5145683"/>
            <a:ext cx="1264279" cy="91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2FC653-8370-448E-9D0E-46D75DBAB73C}"/>
              </a:ext>
            </a:extLst>
          </p:cNvPr>
          <p:cNvSpPr/>
          <p:nvPr userDrawn="1"/>
        </p:nvSpPr>
        <p:spPr>
          <a:xfrm>
            <a:off x="1987421" y="5103416"/>
            <a:ext cx="13465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범죄</a:t>
            </a:r>
            <a:r>
              <a:rPr lang="en-US" altLang="ko-KR" sz="1200" dirty="0"/>
              <a:t> </a:t>
            </a:r>
            <a:r>
              <a:rPr lang="ko-KR" altLang="en-US" sz="1200" dirty="0"/>
              <a:t>데이터 분석을 통한 범죄 발생 예측시스템 </a:t>
            </a:r>
            <a:endParaRPr lang="en-US" altLang="ko-KR" sz="1200" dirty="0"/>
          </a:p>
          <a:p>
            <a:pPr algn="ctr"/>
            <a:r>
              <a:rPr lang="en-US" altLang="ko-KR" sz="1200" dirty="0"/>
              <a:t>(71% </a:t>
            </a:r>
            <a:r>
              <a:rPr lang="ko-KR" altLang="en-US" sz="1200" dirty="0"/>
              <a:t>정확도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&amp; </a:t>
            </a:r>
            <a:r>
              <a:rPr lang="ko-KR" altLang="en-US" sz="1200" dirty="0"/>
              <a:t>범인 </a:t>
            </a:r>
            <a:r>
              <a:rPr lang="en-US" altLang="ko-KR" sz="1200" dirty="0"/>
              <a:t>DNA</a:t>
            </a: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EC195B00-CF60-4BBB-817E-EA56AFA83D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78" y="5103416"/>
            <a:ext cx="1052470" cy="94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0FF202-2D60-45E4-BFF4-AACCE8CF45EC}"/>
              </a:ext>
            </a:extLst>
          </p:cNvPr>
          <p:cNvSpPr/>
          <p:nvPr userDrawn="1"/>
        </p:nvSpPr>
        <p:spPr>
          <a:xfrm>
            <a:off x="7187841" y="5070760"/>
            <a:ext cx="13465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세금 탈루 등 사기 행동의 패턴화 및 대조</a:t>
            </a:r>
            <a:r>
              <a:rPr lang="en-US" altLang="ko-KR" sz="1200" dirty="0"/>
              <a:t>, </a:t>
            </a:r>
            <a:r>
              <a:rPr lang="ko-KR" altLang="en-US" sz="1200" dirty="0"/>
              <a:t>감시체계 확충 및 사기범죄의 미연 방지</a:t>
            </a:r>
          </a:p>
        </p:txBody>
      </p:sp>
      <p:pic>
        <p:nvPicPr>
          <p:cNvPr id="59" name="Picture 3">
            <a:extLst>
              <a:ext uri="{FF2B5EF4-FFF2-40B4-BE49-F238E27FC236}">
                <a16:creationId xmlns:a16="http://schemas.microsoft.com/office/drawing/2014/main" id="{EACC790C-4565-4162-B5AA-3D6A6AC8FA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3" y="1672170"/>
            <a:ext cx="1178846" cy="1036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10D593-72BD-4AF5-9C00-E1B99755B9B6}"/>
              </a:ext>
            </a:extLst>
          </p:cNvPr>
          <p:cNvSpPr/>
          <p:nvPr userDrawn="1"/>
        </p:nvSpPr>
        <p:spPr>
          <a:xfrm>
            <a:off x="7449301" y="1731241"/>
            <a:ext cx="11427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국내 </a:t>
            </a:r>
            <a:r>
              <a:rPr lang="en-US" altLang="ko-KR" sz="1200" dirty="0"/>
              <a:t>1,300</a:t>
            </a:r>
            <a:r>
              <a:rPr lang="ko-KR" altLang="en-US" sz="1200" dirty="0" err="1"/>
              <a:t>여개의</a:t>
            </a:r>
            <a:r>
              <a:rPr lang="ko-KR" altLang="en-US" sz="1200" dirty="0"/>
              <a:t> 주유소로부터 수집된 </a:t>
            </a:r>
            <a:endParaRPr lang="en-US" altLang="ko-KR" sz="1200" dirty="0"/>
          </a:p>
          <a:p>
            <a:pPr algn="ctr"/>
            <a:r>
              <a:rPr lang="ko-KR" altLang="en-US" sz="1200" dirty="0"/>
              <a:t>휘발유 가격 </a:t>
            </a:r>
            <a:endParaRPr lang="en-US" altLang="ko-KR" sz="1200" dirty="0"/>
          </a:p>
          <a:p>
            <a:pPr algn="ctr"/>
            <a:r>
              <a:rPr lang="ko-KR" altLang="en-US" sz="1200" dirty="0"/>
              <a:t>정보제공</a:t>
            </a:r>
            <a:endParaRPr lang="en-US" altLang="ko-KR" sz="1200" dirty="0"/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971A4ACE-CB4F-4F6E-AA2C-7EBF59BB61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58" y="3398600"/>
            <a:ext cx="737129" cy="104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276618B3-68C9-4A25-8C34-5BC40CA3CD02}"/>
              </a:ext>
            </a:extLst>
          </p:cNvPr>
          <p:cNvSpPr/>
          <p:nvPr userDrawn="1"/>
        </p:nvSpPr>
        <p:spPr>
          <a:xfrm>
            <a:off x="7383984" y="3381781"/>
            <a:ext cx="12223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/>
              <a:t>국립보건원</a:t>
            </a:r>
            <a:r>
              <a:rPr lang="en-US" altLang="ko-KR" sz="1200" dirty="0"/>
              <a:t>: </a:t>
            </a:r>
          </a:p>
          <a:p>
            <a:pPr algn="ctr"/>
            <a:r>
              <a:rPr lang="ko-KR" altLang="en-US" sz="1200" dirty="0"/>
              <a:t>사용자의 질병에 대한 통계 데이터를 활용하여 질병 분포 및 </a:t>
            </a:r>
            <a:endParaRPr lang="en-US" altLang="ko-KR" sz="1200" dirty="0"/>
          </a:p>
          <a:p>
            <a:pPr algn="ctr"/>
            <a:r>
              <a:rPr lang="ko-KR" altLang="en-US" sz="1200" dirty="0"/>
              <a:t>추세 예측</a:t>
            </a:r>
            <a:endParaRPr lang="en-US" altLang="ko-KR" sz="1200" dirty="0"/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E58AF5E2-C0FF-4455-B943-EA078D8BBA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766" y="3410128"/>
            <a:ext cx="1590598" cy="103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9920E983-B6D3-4238-8A7D-94E549907B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51" y="5103416"/>
            <a:ext cx="2181544" cy="92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4">
            <a:extLst>
              <a:ext uri="{FF2B5EF4-FFF2-40B4-BE49-F238E27FC236}">
                <a16:creationId xmlns:a16="http://schemas.microsoft.com/office/drawing/2014/main" id="{5797AC34-3172-42C6-A309-AA72E816F8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601" y="3429982"/>
            <a:ext cx="1461926" cy="10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667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39B992-56B6-405E-AEF3-CE7E78E0C9B3}"/>
              </a:ext>
            </a:extLst>
          </p:cNvPr>
          <p:cNvSpPr/>
          <p:nvPr userDrawn="1"/>
        </p:nvSpPr>
        <p:spPr>
          <a:xfrm>
            <a:off x="240706" y="959426"/>
            <a:ext cx="4907358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4D9BB4-1C83-4F32-A0E5-2CD9C05A835E}"/>
              </a:ext>
            </a:extLst>
          </p:cNvPr>
          <p:cNvSpPr/>
          <p:nvPr userDrawn="1"/>
        </p:nvSpPr>
        <p:spPr>
          <a:xfrm>
            <a:off x="5292080" y="963849"/>
            <a:ext cx="3620169" cy="5293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13F5099-9F69-4E71-B7DB-E828321984E5}"/>
              </a:ext>
            </a:extLst>
          </p:cNvPr>
          <p:cNvSpPr/>
          <p:nvPr userDrawn="1"/>
        </p:nvSpPr>
        <p:spPr>
          <a:xfrm>
            <a:off x="1438490" y="3856427"/>
            <a:ext cx="6522232" cy="2327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ABB0D3C-E5D7-4A01-BF1A-51DA784C8E2A}"/>
              </a:ext>
            </a:extLst>
          </p:cNvPr>
          <p:cNvSpPr/>
          <p:nvPr userDrawn="1"/>
        </p:nvSpPr>
        <p:spPr>
          <a:xfrm>
            <a:off x="2268206" y="3669121"/>
            <a:ext cx="1551280" cy="374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400" dirty="0">
                <a:solidFill>
                  <a:prstClr val="black"/>
                </a:solidFill>
              </a:rPr>
              <a:t>데이터 </a:t>
            </a:r>
            <a:r>
              <a:rPr lang="ko-KR" altLang="en-US" sz="1400" dirty="0" err="1">
                <a:solidFill>
                  <a:prstClr val="black"/>
                </a:solidFill>
              </a:rPr>
              <a:t>프레임웍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cxnSp>
        <p:nvCxnSpPr>
          <p:cNvPr id="64" name="Straight Connector 24">
            <a:extLst>
              <a:ext uri="{FF2B5EF4-FFF2-40B4-BE49-F238E27FC236}">
                <a16:creationId xmlns:a16="http://schemas.microsoft.com/office/drawing/2014/main" id="{7C03DC94-563C-44A4-BE5E-A31595FB0479}"/>
              </a:ext>
            </a:extLst>
          </p:cNvPr>
          <p:cNvCxnSpPr/>
          <p:nvPr userDrawn="1"/>
        </p:nvCxnSpPr>
        <p:spPr>
          <a:xfrm flipV="1">
            <a:off x="4822866" y="4053477"/>
            <a:ext cx="0" cy="2036859"/>
          </a:xfrm>
          <a:prstGeom prst="line">
            <a:avLst/>
          </a:prstGeom>
          <a:ln>
            <a:solidFill>
              <a:srgbClr val="002060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AEA5786-25D7-4006-B42A-2482C249BC52}"/>
              </a:ext>
            </a:extLst>
          </p:cNvPr>
          <p:cNvSpPr/>
          <p:nvPr userDrawn="1"/>
        </p:nvSpPr>
        <p:spPr>
          <a:xfrm>
            <a:off x="5529966" y="3669121"/>
            <a:ext cx="1728192" cy="3746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r>
              <a:rPr lang="ko-KR" altLang="en-US" sz="1400">
                <a:solidFill>
                  <a:prstClr val="black"/>
                </a:solidFill>
              </a:rPr>
              <a:t>이동패턴 알고리즘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422BFE9-A350-476B-B7DF-9D93B93DC62E}"/>
              </a:ext>
            </a:extLst>
          </p:cNvPr>
          <p:cNvSpPr/>
          <p:nvPr userDrawn="1"/>
        </p:nvSpPr>
        <p:spPr>
          <a:xfrm>
            <a:off x="1438490" y="1367207"/>
            <a:ext cx="6522232" cy="18646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7" name="한쪽 모서리가 둥근 사각형 20">
            <a:extLst>
              <a:ext uri="{FF2B5EF4-FFF2-40B4-BE49-F238E27FC236}">
                <a16:creationId xmlns:a16="http://schemas.microsoft.com/office/drawing/2014/main" id="{FB04D1C4-FA66-4882-BD17-10CE2A99FF73}"/>
              </a:ext>
            </a:extLst>
          </p:cNvPr>
          <p:cNvSpPr/>
          <p:nvPr userDrawn="1"/>
        </p:nvSpPr>
        <p:spPr>
          <a:xfrm>
            <a:off x="2084845" y="1143601"/>
            <a:ext cx="5250769" cy="485174"/>
          </a:xfrm>
          <a:prstGeom prst="round1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스마트카드 </a:t>
            </a:r>
            <a:r>
              <a:rPr lang="ko-KR" altLang="en-US" sz="1400" dirty="0" err="1">
                <a:solidFill>
                  <a:schemeClr val="bg1"/>
                </a:solidFill>
              </a:rPr>
              <a:t>빅데이터를</a:t>
            </a:r>
            <a:r>
              <a:rPr lang="ko-KR" altLang="en-US" sz="1400" dirty="0">
                <a:solidFill>
                  <a:schemeClr val="bg1"/>
                </a:solidFill>
              </a:rPr>
              <a:t> 이용한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서울시 지하철 이동패턴 분석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CEC0DE7-E297-4111-A6F1-7D5CC1DECE6E}"/>
              </a:ext>
            </a:extLst>
          </p:cNvPr>
          <p:cNvSpPr/>
          <p:nvPr userDrawn="1"/>
        </p:nvSpPr>
        <p:spPr>
          <a:xfrm>
            <a:off x="1654514" y="1863681"/>
            <a:ext cx="1224136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스마트카드 </a:t>
            </a:r>
            <a:r>
              <a:rPr lang="ko-KR" altLang="en-US" sz="1200" dirty="0" err="1">
                <a:solidFill>
                  <a:schemeClr val="tx1"/>
                </a:solidFill>
              </a:rPr>
              <a:t>빅데이터로부터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rgbClr val="00B050"/>
                </a:solidFill>
              </a:rPr>
              <a:t>Zone</a:t>
            </a:r>
            <a:r>
              <a:rPr lang="ko-KR" altLang="en-US" sz="1200" dirty="0">
                <a:solidFill>
                  <a:schemeClr val="tx1"/>
                </a:solidFill>
              </a:rPr>
              <a:t>들을 발견</a:t>
            </a:r>
          </a:p>
        </p:txBody>
      </p:sp>
      <p:sp>
        <p:nvSpPr>
          <p:cNvPr id="69" name="오른쪽 화살표 21">
            <a:extLst>
              <a:ext uri="{FF2B5EF4-FFF2-40B4-BE49-F238E27FC236}">
                <a16:creationId xmlns:a16="http://schemas.microsoft.com/office/drawing/2014/main" id="{3F8E178F-061C-4800-8658-6774CA984BD4}"/>
              </a:ext>
            </a:extLst>
          </p:cNvPr>
          <p:cNvSpPr/>
          <p:nvPr userDrawn="1"/>
        </p:nvSpPr>
        <p:spPr>
          <a:xfrm>
            <a:off x="3219613" y="2220784"/>
            <a:ext cx="414817" cy="42825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AED5BCD-30D2-4472-87CE-CC707968B913}"/>
              </a:ext>
            </a:extLst>
          </p:cNvPr>
          <p:cNvSpPr/>
          <p:nvPr userDrawn="1"/>
        </p:nvSpPr>
        <p:spPr>
          <a:xfrm>
            <a:off x="3819486" y="1863681"/>
            <a:ext cx="1363420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Zone</a:t>
            </a:r>
            <a:r>
              <a:rPr lang="ko-KR" altLang="en-US" sz="1200" dirty="0">
                <a:solidFill>
                  <a:schemeClr val="tx1"/>
                </a:solidFill>
              </a:rPr>
              <a:t>들 간의 관계를 설명하는 </a:t>
            </a:r>
            <a:r>
              <a:rPr lang="ko-KR" altLang="en-US" sz="1200" b="1" dirty="0" err="1">
                <a:solidFill>
                  <a:srgbClr val="00B050"/>
                </a:solidFill>
              </a:rPr>
              <a:t>클러스터링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기반의 이동패턴 분석기법</a:t>
            </a:r>
          </a:p>
        </p:txBody>
      </p:sp>
      <p:sp>
        <p:nvSpPr>
          <p:cNvPr id="71" name="오른쪽 화살표 25">
            <a:extLst>
              <a:ext uri="{FF2B5EF4-FFF2-40B4-BE49-F238E27FC236}">
                <a16:creationId xmlns:a16="http://schemas.microsoft.com/office/drawing/2014/main" id="{426EE393-5151-4929-AFA9-B433A52B7E99}"/>
              </a:ext>
            </a:extLst>
          </p:cNvPr>
          <p:cNvSpPr/>
          <p:nvPr userDrawn="1"/>
        </p:nvSpPr>
        <p:spPr>
          <a:xfrm>
            <a:off x="5453580" y="2220785"/>
            <a:ext cx="332898" cy="428257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1F94B44-FB52-4EE2-8997-35A209D37E2A}"/>
              </a:ext>
            </a:extLst>
          </p:cNvPr>
          <p:cNvSpPr/>
          <p:nvPr userDrawn="1"/>
        </p:nvSpPr>
        <p:spPr>
          <a:xfrm>
            <a:off x="5956150" y="1847659"/>
            <a:ext cx="1747036" cy="1224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서울시 지하철에서 수집된 실 데이터를 분석하여 서울시에서의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rgbClr val="00B050"/>
                </a:solidFill>
              </a:rPr>
              <a:t>이동패턴을 시각화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BB1843D-C1B5-4C2C-A51F-284ECE756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5" t="24520" r="23266" b="43609"/>
          <a:stretch/>
        </p:blipFill>
        <p:spPr>
          <a:xfrm>
            <a:off x="1654514" y="4167937"/>
            <a:ext cx="2879765" cy="1872208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065F9656-8A30-432F-A8B8-9FBBC7072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6" t="34796" r="24013" b="33676"/>
          <a:stretch/>
        </p:blipFill>
        <p:spPr>
          <a:xfrm>
            <a:off x="4971322" y="4241769"/>
            <a:ext cx="2864142" cy="180182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2B15DB7C-2D4A-462E-B336-18D7C1C9AB67}"/>
              </a:ext>
            </a:extLst>
          </p:cNvPr>
          <p:cNvSpPr/>
          <p:nvPr userDrawn="1"/>
        </p:nvSpPr>
        <p:spPr>
          <a:xfrm>
            <a:off x="7487162" y="1171594"/>
            <a:ext cx="6190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</a:t>
            </a:r>
            <a:r>
              <a:rPr lang="en-US" altLang="ko-KR" sz="900" dirty="0">
                <a:solidFill>
                  <a:prstClr val="black"/>
                </a:solidFill>
              </a:rPr>
              <a:t>3-3)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8340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오각형 11">
            <a:extLst>
              <a:ext uri="{FF2B5EF4-FFF2-40B4-BE49-F238E27FC236}">
                <a16:creationId xmlns:a16="http://schemas.microsoft.com/office/drawing/2014/main" id="{6F7B5355-F0C5-4B28-B4A4-02F359AF57AD}"/>
              </a:ext>
            </a:extLst>
          </p:cNvPr>
          <p:cNvSpPr/>
          <p:nvPr userDrawn="1"/>
        </p:nvSpPr>
        <p:spPr>
          <a:xfrm flipH="1">
            <a:off x="1822954" y="2817777"/>
            <a:ext cx="5483113" cy="50405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자신의 비물질 결과 생성된 데이터에 대한 이용 및 접근의 제한</a:t>
            </a:r>
          </a:p>
        </p:txBody>
      </p:sp>
      <p:sp>
        <p:nvSpPr>
          <p:cNvPr id="24" name="오각형 12">
            <a:extLst>
              <a:ext uri="{FF2B5EF4-FFF2-40B4-BE49-F238E27FC236}">
                <a16:creationId xmlns:a16="http://schemas.microsoft.com/office/drawing/2014/main" id="{0E13CCD1-FB82-4AE0-8442-4F6782A67AD6}"/>
              </a:ext>
            </a:extLst>
          </p:cNvPr>
          <p:cNvSpPr/>
          <p:nvPr userDrawn="1"/>
        </p:nvSpPr>
        <p:spPr>
          <a:xfrm flipH="1">
            <a:off x="1822953" y="3503679"/>
            <a:ext cx="5467292" cy="50405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디지털 자본주의 경제질서에 세뇌된 인간의 양성</a:t>
            </a:r>
          </a:p>
        </p:txBody>
      </p:sp>
      <p:sp>
        <p:nvSpPr>
          <p:cNvPr id="25" name="오각형 13">
            <a:extLst>
              <a:ext uri="{FF2B5EF4-FFF2-40B4-BE49-F238E27FC236}">
                <a16:creationId xmlns:a16="http://schemas.microsoft.com/office/drawing/2014/main" id="{1B740225-9246-4C2E-90BE-7220543CE345}"/>
              </a:ext>
            </a:extLst>
          </p:cNvPr>
          <p:cNvSpPr/>
          <p:nvPr userDrawn="1"/>
        </p:nvSpPr>
        <p:spPr>
          <a:xfrm flipH="1">
            <a:off x="1822955" y="2132856"/>
            <a:ext cx="5483113" cy="50405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인간의 데이터화</a:t>
            </a:r>
          </a:p>
        </p:txBody>
      </p:sp>
      <p:sp>
        <p:nvSpPr>
          <p:cNvPr id="26" name="오각형 14">
            <a:extLst>
              <a:ext uri="{FF2B5EF4-FFF2-40B4-BE49-F238E27FC236}">
                <a16:creationId xmlns:a16="http://schemas.microsoft.com/office/drawing/2014/main" id="{BD59942A-CE99-4575-80CF-21E728F6FC60}"/>
              </a:ext>
            </a:extLst>
          </p:cNvPr>
          <p:cNvSpPr/>
          <p:nvPr userDrawn="1"/>
        </p:nvSpPr>
        <p:spPr>
          <a:xfrm flipH="1">
            <a:off x="1822952" y="4149080"/>
            <a:ext cx="5467292" cy="50405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개인 동의 없는 개인정보의 활용 및 개인정보 유출</a:t>
            </a:r>
          </a:p>
        </p:txBody>
      </p:sp>
      <p:sp>
        <p:nvSpPr>
          <p:cNvPr id="27" name="오각형 15">
            <a:extLst>
              <a:ext uri="{FF2B5EF4-FFF2-40B4-BE49-F238E27FC236}">
                <a16:creationId xmlns:a16="http://schemas.microsoft.com/office/drawing/2014/main" id="{C25F7CDB-73CF-409D-810C-8849A865C8EE}"/>
              </a:ext>
            </a:extLst>
          </p:cNvPr>
          <p:cNvSpPr/>
          <p:nvPr userDrawn="1"/>
        </p:nvSpPr>
        <p:spPr>
          <a:xfrm flipH="1">
            <a:off x="1822953" y="4797152"/>
            <a:ext cx="5467292" cy="504056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black"/>
                </a:solidFill>
              </a:rPr>
              <a:t>추적 시스템 활용으로 인한 사생활 침해</a:t>
            </a:r>
          </a:p>
        </p:txBody>
      </p:sp>
      <p:sp>
        <p:nvSpPr>
          <p:cNvPr id="28" name="갈매기형 수장 16">
            <a:extLst>
              <a:ext uri="{FF2B5EF4-FFF2-40B4-BE49-F238E27FC236}">
                <a16:creationId xmlns:a16="http://schemas.microsoft.com/office/drawing/2014/main" id="{5BF65D0A-B7AA-4643-A37F-AEEB6BCA67D5}"/>
              </a:ext>
            </a:extLst>
          </p:cNvPr>
          <p:cNvSpPr/>
          <p:nvPr userDrawn="1"/>
        </p:nvSpPr>
        <p:spPr>
          <a:xfrm rot="10800000">
            <a:off x="1475656" y="2105986"/>
            <a:ext cx="510548" cy="55779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9" name="갈매기형 수장 17">
            <a:extLst>
              <a:ext uri="{FF2B5EF4-FFF2-40B4-BE49-F238E27FC236}">
                <a16:creationId xmlns:a16="http://schemas.microsoft.com/office/drawing/2014/main" id="{E4AF6D9A-B204-42D1-8B38-9E4DC364DF28}"/>
              </a:ext>
            </a:extLst>
          </p:cNvPr>
          <p:cNvSpPr/>
          <p:nvPr userDrawn="1"/>
        </p:nvSpPr>
        <p:spPr>
          <a:xfrm rot="10800000">
            <a:off x="1475655" y="3476809"/>
            <a:ext cx="510548" cy="55779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0" name="갈매기형 수장 18">
            <a:extLst>
              <a:ext uri="{FF2B5EF4-FFF2-40B4-BE49-F238E27FC236}">
                <a16:creationId xmlns:a16="http://schemas.microsoft.com/office/drawing/2014/main" id="{B2E70A65-14D0-4891-B85A-5D0F22A8D56C}"/>
              </a:ext>
            </a:extLst>
          </p:cNvPr>
          <p:cNvSpPr/>
          <p:nvPr userDrawn="1"/>
        </p:nvSpPr>
        <p:spPr>
          <a:xfrm rot="10800000">
            <a:off x="1475655" y="4797152"/>
            <a:ext cx="510548" cy="557795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1" name="갈매기형 수장 19">
            <a:extLst>
              <a:ext uri="{FF2B5EF4-FFF2-40B4-BE49-F238E27FC236}">
                <a16:creationId xmlns:a16="http://schemas.microsoft.com/office/drawing/2014/main" id="{77BAF83C-2F34-4A76-9695-FDB855069B8C}"/>
              </a:ext>
            </a:extLst>
          </p:cNvPr>
          <p:cNvSpPr/>
          <p:nvPr userDrawn="1"/>
        </p:nvSpPr>
        <p:spPr>
          <a:xfrm rot="10800000">
            <a:off x="1475656" y="2790907"/>
            <a:ext cx="510548" cy="557795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4" name="갈매기형 수장 20">
            <a:extLst>
              <a:ext uri="{FF2B5EF4-FFF2-40B4-BE49-F238E27FC236}">
                <a16:creationId xmlns:a16="http://schemas.microsoft.com/office/drawing/2014/main" id="{37082014-CF4B-4783-AA79-197F4F8CF6F0}"/>
              </a:ext>
            </a:extLst>
          </p:cNvPr>
          <p:cNvSpPr/>
          <p:nvPr userDrawn="1"/>
        </p:nvSpPr>
        <p:spPr>
          <a:xfrm rot="10800000">
            <a:off x="1475655" y="4122210"/>
            <a:ext cx="510548" cy="557795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63822C-11BC-450A-92BD-6FA531A4AC74}"/>
              </a:ext>
            </a:extLst>
          </p:cNvPr>
          <p:cNvSpPr/>
          <p:nvPr userDrawn="1"/>
        </p:nvSpPr>
        <p:spPr>
          <a:xfrm>
            <a:off x="3275856" y="150741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/>
              <a:t>빅데이터의</a:t>
            </a:r>
            <a:r>
              <a:rPr lang="ko-KR" altLang="en-US" sz="1400" dirty="0"/>
              <a:t> 문화비판적 문제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82B5CD-5771-45C8-A89F-9B569806ED1D}"/>
              </a:ext>
            </a:extLst>
          </p:cNvPr>
          <p:cNvSpPr txBox="1"/>
          <p:nvPr userDrawn="1"/>
        </p:nvSpPr>
        <p:spPr>
          <a:xfrm>
            <a:off x="5495967" y="1570908"/>
            <a:ext cx="678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 </a:t>
            </a:r>
            <a:r>
              <a:rPr lang="en-US" altLang="ko-KR" sz="900" dirty="0">
                <a:solidFill>
                  <a:prstClr val="black"/>
                </a:solidFill>
              </a:rPr>
              <a:t>4-1)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0C6C683-BAF2-4654-BAB2-CAB24C5DB897}"/>
              </a:ext>
            </a:extLst>
          </p:cNvPr>
          <p:cNvCxnSpPr/>
          <p:nvPr userDrawn="1"/>
        </p:nvCxnSpPr>
        <p:spPr>
          <a:xfrm>
            <a:off x="1547664" y="1815195"/>
            <a:ext cx="5742580" cy="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9499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A93FA47-81E0-46E7-9317-DEEC46E0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188914"/>
            <a:ext cx="8985249" cy="360361"/>
          </a:xfrm>
          <a:prstGeom prst="rect">
            <a:avLst/>
          </a:prstGeom>
        </p:spPr>
        <p:txBody>
          <a:bodyPr/>
          <a:lstStyle/>
          <a:p>
            <a:r>
              <a:rPr lang="en-US" altLang="ko-KR" sz="2000" dirty="0">
                <a:latin typeface="+mj-ea"/>
              </a:rPr>
              <a:t>2. </a:t>
            </a:r>
            <a:r>
              <a:rPr lang="ko-KR" altLang="en-US" sz="2000" dirty="0">
                <a:latin typeface="+mj-ea"/>
              </a:rPr>
              <a:t>수행 </a:t>
            </a:r>
            <a:r>
              <a:rPr lang="en-US" altLang="ko-KR" sz="2000" dirty="0">
                <a:latin typeface="+mj-ea"/>
              </a:rPr>
              <a:t>Approach</a:t>
            </a:r>
            <a:endParaRPr lang="ko-KR" altLang="en-US" sz="2000" dirty="0">
              <a:latin typeface="+mj-ea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B50480-68F4-4648-AB7F-20990455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04848" y="6416674"/>
            <a:ext cx="896303" cy="25241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algn="ctr">
              <a:defRPr sz="1600"/>
            </a:lvl1pPr>
          </a:lstStyle>
          <a:p>
            <a:r>
              <a:rPr lang="en-US" altLang="ko-KR" sz="1100" dirty="0"/>
              <a:t>- </a:t>
            </a:r>
            <a:fld id="{23E2695A-7519-4B8D-9CE2-9FD973B7FA33}" type="slidenum">
              <a:rPr lang="ko-KR" altLang="en-US" sz="1100" smtClean="0"/>
              <a:pPr/>
              <a:t>‹#›</a:t>
            </a:fld>
            <a:r>
              <a:rPr lang="ko-KR" altLang="en-US" sz="1100" dirty="0"/>
              <a:t> </a:t>
            </a:r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B792CFF-A0F4-42BD-BBC0-89C921576FA7}"/>
              </a:ext>
            </a:extLst>
          </p:cNvPr>
          <p:cNvSpPr txBox="1">
            <a:spLocks/>
          </p:cNvSpPr>
          <p:nvPr userDrawn="1"/>
        </p:nvSpPr>
        <p:spPr>
          <a:xfrm>
            <a:off x="7816028" y="188913"/>
            <a:ext cx="1637534" cy="360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400" dirty="0">
                <a:latin typeface="+mj-ea"/>
                <a:ea typeface="+mj-ea"/>
              </a:rPr>
              <a:t>I. </a:t>
            </a:r>
            <a:r>
              <a:rPr lang="ko-KR" altLang="en-US" sz="1400" dirty="0">
                <a:latin typeface="+mj-ea"/>
                <a:ea typeface="+mj-ea"/>
              </a:rPr>
              <a:t>과제 개요</a:t>
            </a:r>
            <a:endParaRPr lang="en-US" sz="1400" dirty="0">
              <a:latin typeface="+mj-ea"/>
              <a:ea typeface="+mj-ea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9F62715-FF16-4518-AB74-E12E8592A779}"/>
              </a:ext>
            </a:extLst>
          </p:cNvPr>
          <p:cNvSpPr txBox="1">
            <a:spLocks/>
          </p:cNvSpPr>
          <p:nvPr userDrawn="1"/>
        </p:nvSpPr>
        <p:spPr>
          <a:xfrm>
            <a:off x="468313" y="653106"/>
            <a:ext cx="8985250" cy="435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n-ea"/>
              </a:rPr>
              <a:t>As-Is</a:t>
            </a:r>
            <a:r>
              <a:rPr lang="ko-KR" altLang="en-US" sz="1800" dirty="0">
                <a:latin typeface="+mn-ea"/>
              </a:rPr>
              <a:t> 시스템 </a:t>
            </a:r>
            <a:r>
              <a:rPr lang="en-US" altLang="ko-KR" sz="1800" dirty="0">
                <a:latin typeface="+mn-ea"/>
              </a:rPr>
              <a:t>UI </a:t>
            </a:r>
            <a:r>
              <a:rPr lang="ko-KR" altLang="en-US" sz="1800" dirty="0">
                <a:latin typeface="+mn-ea"/>
              </a:rPr>
              <a:t>개선 및 </a:t>
            </a:r>
            <a:endParaRPr lang="en-US" sz="1800" dirty="0"/>
          </a:p>
        </p:txBody>
      </p:sp>
      <p:pic>
        <p:nvPicPr>
          <p:cNvPr id="35" name="Picture 2" descr="sk 주식회사 c&amp;c 벡터에 대한 이미지 검색결과">
            <a:extLst>
              <a:ext uri="{FF2B5EF4-FFF2-40B4-BE49-F238E27FC236}">
                <a16:creationId xmlns:a16="http://schemas.microsoft.com/office/drawing/2014/main" id="{6BAB9DE0-8584-46EA-AD6D-BFA99FE117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52" y="6347279"/>
            <a:ext cx="630481" cy="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9069B3-6FB0-4FFD-96CB-8DBCB032A51F}"/>
              </a:ext>
            </a:extLst>
          </p:cNvPr>
          <p:cNvSpPr/>
          <p:nvPr userDrawn="1"/>
        </p:nvSpPr>
        <p:spPr>
          <a:xfrm>
            <a:off x="4521091" y="1323504"/>
            <a:ext cx="3839340" cy="2412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2AFDDA-3703-47F1-960A-7494C247B711}"/>
              </a:ext>
            </a:extLst>
          </p:cNvPr>
          <p:cNvSpPr/>
          <p:nvPr userDrawn="1"/>
        </p:nvSpPr>
        <p:spPr>
          <a:xfrm>
            <a:off x="391875" y="1323504"/>
            <a:ext cx="4129216" cy="24145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93DE25-318B-496B-B10A-BDA1233CFA95}"/>
              </a:ext>
            </a:extLst>
          </p:cNvPr>
          <p:cNvSpPr/>
          <p:nvPr userDrawn="1"/>
        </p:nvSpPr>
        <p:spPr>
          <a:xfrm>
            <a:off x="391875" y="3734293"/>
            <a:ext cx="7971083" cy="2745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B64C04-327A-47C3-A6A0-39C15AFE33B5}"/>
              </a:ext>
            </a:extLst>
          </p:cNvPr>
          <p:cNvSpPr/>
          <p:nvPr userDrawn="1"/>
        </p:nvSpPr>
        <p:spPr>
          <a:xfrm>
            <a:off x="4612788" y="1583297"/>
            <a:ext cx="3934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B050"/>
                </a:solidFill>
              </a:rPr>
              <a:t>미국 </a:t>
            </a:r>
            <a:r>
              <a:rPr lang="en-US" altLang="ko-KR" sz="1200" b="1" dirty="0">
                <a:solidFill>
                  <a:srgbClr val="00B050"/>
                </a:solidFill>
              </a:rPr>
              <a:t>– </a:t>
            </a:r>
            <a:r>
              <a:rPr lang="ko-KR" altLang="en-US" sz="1200" b="1" dirty="0">
                <a:solidFill>
                  <a:srgbClr val="00B050"/>
                </a:solidFill>
              </a:rPr>
              <a:t>소비자 개인정보보호 권리장전</a:t>
            </a:r>
            <a:r>
              <a:rPr lang="en-US" altLang="ko-KR" sz="1200" dirty="0">
                <a:solidFill>
                  <a:prstClr val="black"/>
                </a:solidFill>
              </a:rPr>
              <a:t>: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</a:rPr>
              <a:t>개인의 통제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투명성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의도 존중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보안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 err="1">
                <a:solidFill>
                  <a:prstClr val="black"/>
                </a:solidFill>
              </a:rPr>
              <a:t>접근성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</a:rPr>
              <a:t>과 정확성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필요한 정보만 수집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설명 책임 </a:t>
            </a:r>
            <a:r>
              <a:rPr lang="en-US" altLang="ko-KR" sz="1200" dirty="0">
                <a:solidFill>
                  <a:prstClr val="black"/>
                </a:solidFill>
              </a:rPr>
              <a:t>7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</a:rPr>
              <a:t>가지의 소비자 권리 보호를 목적으로 함</a:t>
            </a:r>
            <a:endParaRPr lang="en-US" altLang="ko-KR" sz="1200" dirty="0">
              <a:solidFill>
                <a:prstClr val="black"/>
              </a:solidFill>
            </a:endParaRP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B050"/>
                </a:solidFill>
              </a:rPr>
              <a:t>EU – </a:t>
            </a:r>
            <a:r>
              <a:rPr lang="ko-KR" altLang="en-US" sz="1200" b="1" dirty="0" err="1">
                <a:solidFill>
                  <a:srgbClr val="00B050"/>
                </a:solidFill>
              </a:rPr>
              <a:t>옵트인</a:t>
            </a:r>
            <a:r>
              <a:rPr lang="en-US" altLang="ko-KR" sz="1200" dirty="0">
                <a:solidFill>
                  <a:prstClr val="black"/>
                </a:solidFill>
              </a:rPr>
              <a:t>: 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</a:rPr>
              <a:t>사용자 기기에 저장된 정보는 사용자에게 이용목적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    </a:t>
            </a:r>
            <a:r>
              <a:rPr lang="ko-KR" altLang="en-US" sz="1200" dirty="0">
                <a:solidFill>
                  <a:prstClr val="black"/>
                </a:solidFill>
              </a:rPr>
              <a:t>에 대해 명확하고 포괄적인 정보를 제공해야 함과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   </a:t>
            </a:r>
            <a:r>
              <a:rPr lang="ko-KR" altLang="en-US" sz="1200" dirty="0">
                <a:solidFill>
                  <a:prstClr val="black"/>
                </a:solidFill>
              </a:rPr>
              <a:t> 동시에 사전 동의를 얻었을 경우에 한해서만 사용을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   </a:t>
            </a:r>
            <a:r>
              <a:rPr lang="ko-KR" altLang="en-US" sz="1200" dirty="0">
                <a:solidFill>
                  <a:prstClr val="black"/>
                </a:solidFill>
              </a:rPr>
              <a:t> 허가하는 방식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44DBAC-D380-4B0F-A48B-51FC6E27F22C}"/>
              </a:ext>
            </a:extLst>
          </p:cNvPr>
          <p:cNvSpPr/>
          <p:nvPr userDrawn="1"/>
        </p:nvSpPr>
        <p:spPr>
          <a:xfrm>
            <a:off x="5661163" y="1008742"/>
            <a:ext cx="1775669" cy="4657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국가별 대응방안</a:t>
            </a:r>
            <a:r>
              <a:rPr lang="en-US" altLang="ko-KR" sz="14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E148899-2658-4B6C-A2BB-55EAC09DEF03}"/>
              </a:ext>
            </a:extLst>
          </p:cNvPr>
          <p:cNvSpPr/>
          <p:nvPr userDrawn="1"/>
        </p:nvSpPr>
        <p:spPr>
          <a:xfrm>
            <a:off x="3633256" y="3501441"/>
            <a:ext cx="1775669" cy="4657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국가별 대응방안</a:t>
            </a:r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2A4EE5-B32A-4BC0-B861-E40B964CA907}"/>
              </a:ext>
            </a:extLst>
          </p:cNvPr>
          <p:cNvSpPr/>
          <p:nvPr userDrawn="1"/>
        </p:nvSpPr>
        <p:spPr>
          <a:xfrm>
            <a:off x="1269735" y="4148488"/>
            <a:ext cx="369161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00B050"/>
                </a:solidFill>
              </a:rPr>
              <a:t>일본</a:t>
            </a:r>
            <a:r>
              <a:rPr lang="en-US" altLang="ko-KR" sz="1400" b="1" dirty="0">
                <a:solidFill>
                  <a:srgbClr val="00B050"/>
                </a:solidFill>
              </a:rPr>
              <a:t> – </a:t>
            </a:r>
            <a:r>
              <a:rPr lang="ko-KR" altLang="en-US" sz="1400" b="1" dirty="0">
                <a:solidFill>
                  <a:srgbClr val="00B050"/>
                </a:solidFill>
              </a:rPr>
              <a:t>개인정보보호법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민간부문과 공공부분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각 사업분야에 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</a:rPr>
              <a:t>따라 적용하는 개인정보보호법의 내용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     </a:t>
            </a:r>
            <a:r>
              <a:rPr lang="ko-KR" altLang="en-US" sz="1400" dirty="0">
                <a:solidFill>
                  <a:prstClr val="black"/>
                </a:solidFill>
              </a:rPr>
              <a:t>을 별개로 지정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/>
                </a:solidFill>
              </a:rPr>
              <a:t>해당 분야의 실정에 맞는 가이드라인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제정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25061F-8CD3-4C8F-9720-294F275447D7}"/>
              </a:ext>
            </a:extLst>
          </p:cNvPr>
          <p:cNvSpPr/>
          <p:nvPr userDrawn="1"/>
        </p:nvSpPr>
        <p:spPr>
          <a:xfrm>
            <a:off x="1568648" y="1008742"/>
            <a:ext cx="1775669" cy="46570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Do Not Track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796D03-9638-4B5C-9019-883EFD161CF4}"/>
              </a:ext>
            </a:extLst>
          </p:cNvPr>
          <p:cNvSpPr/>
          <p:nvPr userDrawn="1"/>
        </p:nvSpPr>
        <p:spPr>
          <a:xfrm>
            <a:off x="485186" y="1678277"/>
            <a:ext cx="39345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온라인 광고 회사 등에 의한 인터넷 사용자 행동 추적을 간단히 거부할 수 있는 수단을 소비자에게 제공</a:t>
            </a:r>
            <a:endParaRPr lang="en-US" altLang="ko-KR" sz="1200" dirty="0">
              <a:solidFill>
                <a:prstClr val="black"/>
              </a:solidFill>
            </a:endParaRPr>
          </a:p>
          <a:p>
            <a:endParaRPr lang="en-US" altLang="ko-KR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미국 비영리단체 </a:t>
            </a:r>
            <a:r>
              <a:rPr lang="en-US" altLang="ko-KR" sz="1200" dirty="0">
                <a:solidFill>
                  <a:prstClr val="black"/>
                </a:solidFill>
              </a:rPr>
              <a:t>CDI</a:t>
            </a:r>
            <a:r>
              <a:rPr lang="ko-KR" altLang="en-US" sz="1200" dirty="0">
                <a:solidFill>
                  <a:prstClr val="black"/>
                </a:solidFill>
              </a:rPr>
              <a:t>에서 </a:t>
            </a:r>
            <a:r>
              <a:rPr lang="en-US" altLang="ko-KR" sz="1200" dirty="0">
                <a:solidFill>
                  <a:prstClr val="black"/>
                </a:solidFill>
              </a:rPr>
              <a:t>2007</a:t>
            </a:r>
            <a:r>
              <a:rPr lang="ko-KR" altLang="en-US" sz="1200" dirty="0">
                <a:solidFill>
                  <a:prstClr val="black"/>
                </a:solidFill>
              </a:rPr>
              <a:t>년 주장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prstClr val="black"/>
                </a:solidFill>
              </a:rPr>
              <a:t>미국 연방거래위원회</a:t>
            </a:r>
            <a:r>
              <a:rPr lang="en-US" altLang="ko-KR" sz="1200" dirty="0">
                <a:solidFill>
                  <a:prstClr val="black"/>
                </a:solidFill>
              </a:rPr>
              <a:t>(FTC)</a:t>
            </a:r>
            <a:r>
              <a:rPr lang="ko-KR" altLang="en-US" sz="1200" dirty="0">
                <a:solidFill>
                  <a:prstClr val="black"/>
                </a:solidFill>
              </a:rPr>
              <a:t>에 의해 </a:t>
            </a:r>
            <a:r>
              <a:rPr lang="en-US" altLang="ko-KR" sz="1200" dirty="0">
                <a:solidFill>
                  <a:prstClr val="black"/>
                </a:solidFill>
              </a:rPr>
              <a:t>IT</a:t>
            </a:r>
            <a:r>
              <a:rPr lang="ko-KR" altLang="en-US" sz="1200" dirty="0">
                <a:solidFill>
                  <a:prstClr val="black"/>
                </a:solidFill>
              </a:rPr>
              <a:t>업계에 권고되었으나 강제력이 없다는 점이 한계로 지적됨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5610D6FE-987C-4FC0-8844-3F6E6DD9C194}"/>
              </a:ext>
            </a:extLst>
          </p:cNvPr>
          <p:cNvSpPr/>
          <p:nvPr userDrawn="1"/>
        </p:nvSpPr>
        <p:spPr>
          <a:xfrm>
            <a:off x="4738858" y="3797169"/>
            <a:ext cx="2935866" cy="2518521"/>
          </a:xfrm>
          <a:prstGeom prst="triangle">
            <a:avLst/>
          </a:prstGeom>
          <a:noFill/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9BC1606-52EA-4439-A248-DC627E245654}"/>
              </a:ext>
            </a:extLst>
          </p:cNvPr>
          <p:cNvCxnSpPr/>
          <p:nvPr userDrawn="1"/>
        </p:nvCxnSpPr>
        <p:spPr>
          <a:xfrm>
            <a:off x="5476027" y="5091435"/>
            <a:ext cx="733966" cy="0"/>
          </a:xfrm>
          <a:prstGeom prst="line">
            <a:avLst/>
          </a:prstGeom>
          <a:ln>
            <a:solidFill>
              <a:srgbClr val="00206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2628C33-09D5-4AAF-82A1-1D17DB8727C6}"/>
              </a:ext>
            </a:extLst>
          </p:cNvPr>
          <p:cNvSpPr txBox="1"/>
          <p:nvPr userDrawn="1"/>
        </p:nvSpPr>
        <p:spPr>
          <a:xfrm>
            <a:off x="5625261" y="4252799"/>
            <a:ext cx="122247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&lt;</a:t>
            </a:r>
            <a:r>
              <a:rPr lang="ko-KR" altLang="en-US" sz="800" dirty="0">
                <a:solidFill>
                  <a:prstClr val="black"/>
                </a:solidFill>
              </a:rPr>
              <a:t>기본제도</a:t>
            </a:r>
            <a:r>
              <a:rPr lang="en-US" altLang="ko-KR" sz="800" dirty="0">
                <a:solidFill>
                  <a:prstClr val="black"/>
                </a:solidFill>
              </a:rPr>
              <a:t>&gt;</a:t>
            </a:r>
          </a:p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기본이념</a:t>
            </a:r>
            <a:endParaRPr lang="en-US" altLang="ko-KR" sz="800" dirty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국가 및 지방공공</a:t>
            </a:r>
            <a:endParaRPr lang="en-US" altLang="ko-KR" sz="800" dirty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단체의 책무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시책 </a:t>
            </a:r>
            <a:endParaRPr lang="en-US" altLang="ko-KR" sz="800" dirty="0">
              <a:solidFill>
                <a:prstClr val="black"/>
              </a:solidFill>
            </a:endParaRPr>
          </a:p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기본방침 책정 등</a:t>
            </a:r>
            <a:endParaRPr lang="en-US" altLang="ko-KR" sz="800" dirty="0">
              <a:solidFill>
                <a:prstClr val="black"/>
              </a:solidFill>
            </a:endParaRPr>
          </a:p>
          <a:p>
            <a:pPr algn="ctr"/>
            <a:r>
              <a:rPr lang="en-US" altLang="ko-KR" sz="800" dirty="0">
                <a:solidFill>
                  <a:prstClr val="black"/>
                </a:solidFill>
              </a:rPr>
              <a:t>(1</a:t>
            </a:r>
            <a:r>
              <a:rPr lang="ko-KR" altLang="en-US" sz="800" dirty="0">
                <a:solidFill>
                  <a:prstClr val="black"/>
                </a:solidFill>
              </a:rPr>
              <a:t>장</a:t>
            </a:r>
            <a:r>
              <a:rPr lang="en-US" altLang="ko-KR" sz="800" dirty="0">
                <a:solidFill>
                  <a:prstClr val="black"/>
                </a:solidFill>
              </a:rPr>
              <a:t>~2</a:t>
            </a:r>
            <a:r>
              <a:rPr lang="ko-KR" altLang="en-US" sz="800" dirty="0">
                <a:solidFill>
                  <a:prstClr val="black"/>
                </a:solidFill>
              </a:rPr>
              <a:t>장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38B14E6-A5BB-4110-8460-D8A3289A195F}"/>
              </a:ext>
            </a:extLst>
          </p:cNvPr>
          <p:cNvCxnSpPr>
            <a:endCxn id="45" idx="3"/>
          </p:cNvCxnSpPr>
          <p:nvPr userDrawn="1"/>
        </p:nvCxnSpPr>
        <p:spPr>
          <a:xfrm>
            <a:off x="6206791" y="5091435"/>
            <a:ext cx="0" cy="122425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18DC691-BA7B-4FE2-A0A7-75599474666F}"/>
              </a:ext>
            </a:extLst>
          </p:cNvPr>
          <p:cNvCxnSpPr/>
          <p:nvPr userDrawn="1"/>
        </p:nvCxnSpPr>
        <p:spPr>
          <a:xfrm>
            <a:off x="6209992" y="5091435"/>
            <a:ext cx="741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22C9954-809C-4CEC-BF63-AF413F19C1C4}"/>
              </a:ext>
            </a:extLst>
          </p:cNvPr>
          <p:cNvCxnSpPr/>
          <p:nvPr userDrawn="1"/>
        </p:nvCxnSpPr>
        <p:spPr>
          <a:xfrm>
            <a:off x="5145424" y="5703562"/>
            <a:ext cx="1061367" cy="0"/>
          </a:xfrm>
          <a:prstGeom prst="line">
            <a:avLst/>
          </a:prstGeom>
          <a:ln>
            <a:solidFill>
              <a:srgbClr val="00206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D00926-31E8-422B-AA5E-ED8B2051EA54}"/>
              </a:ext>
            </a:extLst>
          </p:cNvPr>
          <p:cNvSpPr txBox="1"/>
          <p:nvPr userDrawn="1"/>
        </p:nvSpPr>
        <p:spPr>
          <a:xfrm>
            <a:off x="5292080" y="5187600"/>
            <a:ext cx="96626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개인정보를 취급하는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>
                <a:solidFill>
                  <a:prstClr val="black"/>
                </a:solidFill>
              </a:rPr>
              <a:t>사업자의 의무 등 </a:t>
            </a:r>
            <a:r>
              <a:rPr lang="en-US" altLang="ko-KR" sz="800" dirty="0">
                <a:solidFill>
                  <a:prstClr val="black"/>
                </a:solidFill>
              </a:rPr>
              <a:t>(3</a:t>
            </a:r>
            <a:r>
              <a:rPr lang="ko-KR" altLang="en-US" sz="800" dirty="0">
                <a:solidFill>
                  <a:prstClr val="black"/>
                </a:solidFill>
              </a:rPr>
              <a:t>장</a:t>
            </a:r>
            <a:r>
              <a:rPr lang="en-US" altLang="ko-KR" sz="800" dirty="0">
                <a:solidFill>
                  <a:prstClr val="black"/>
                </a:solidFill>
              </a:rPr>
              <a:t>~6</a:t>
            </a:r>
            <a:r>
              <a:rPr lang="ko-KR" altLang="en-US" sz="800" dirty="0">
                <a:solidFill>
                  <a:prstClr val="black"/>
                </a:solidFill>
              </a:rPr>
              <a:t>장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316C96-9A47-4E41-8524-892CA0FBC8C1}"/>
              </a:ext>
            </a:extLst>
          </p:cNvPr>
          <p:cNvSpPr txBox="1"/>
          <p:nvPr userDrawn="1"/>
        </p:nvSpPr>
        <p:spPr>
          <a:xfrm>
            <a:off x="4982894" y="5769845"/>
            <a:ext cx="122389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주무대신제</a:t>
            </a:r>
            <a:br>
              <a:rPr lang="en-US" altLang="ko-KR" sz="800" dirty="0">
                <a:solidFill>
                  <a:prstClr val="black"/>
                </a:solidFill>
              </a:rPr>
            </a:b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사업 분야별 가이드라인</a:t>
            </a:r>
            <a:r>
              <a:rPr lang="en-US" altLang="ko-KR" sz="800" dirty="0">
                <a:solidFill>
                  <a:prstClr val="black"/>
                </a:solidFill>
              </a:rPr>
              <a:t>, </a:t>
            </a:r>
            <a:r>
              <a:rPr lang="ko-KR" altLang="en-US" sz="800" dirty="0">
                <a:solidFill>
                  <a:prstClr val="black"/>
                </a:solidFill>
              </a:rPr>
              <a:t>붙임 참조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1E881E-135F-4896-8D02-AA2D6638E9F1}"/>
              </a:ext>
            </a:extLst>
          </p:cNvPr>
          <p:cNvSpPr txBox="1"/>
          <p:nvPr userDrawn="1"/>
        </p:nvSpPr>
        <p:spPr>
          <a:xfrm>
            <a:off x="7796027" y="1092672"/>
            <a:ext cx="6789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/>
            <a:r>
              <a:rPr lang="en-US" altLang="ko-KR" sz="900" dirty="0">
                <a:solidFill>
                  <a:prstClr val="black"/>
                </a:solidFill>
              </a:rPr>
              <a:t>(</a:t>
            </a:r>
            <a:r>
              <a:rPr lang="ko-KR" altLang="en-US" sz="900" dirty="0">
                <a:solidFill>
                  <a:prstClr val="black"/>
                </a:solidFill>
              </a:rPr>
              <a:t>표 </a:t>
            </a:r>
            <a:r>
              <a:rPr lang="en-US" altLang="ko-KR" sz="900" dirty="0">
                <a:solidFill>
                  <a:prstClr val="black"/>
                </a:solidFill>
              </a:rPr>
              <a:t>4-2)</a:t>
            </a:r>
            <a:endParaRPr lang="ko-KR" altLang="en-US" sz="900" dirty="0">
              <a:solidFill>
                <a:prstClr val="black"/>
              </a:solidFill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BE9B34B-5BA9-4863-AF6D-5BCAA6AC98EA}"/>
              </a:ext>
            </a:extLst>
          </p:cNvPr>
          <p:cNvCxnSpPr/>
          <p:nvPr userDrawn="1"/>
        </p:nvCxnSpPr>
        <p:spPr>
          <a:xfrm>
            <a:off x="6206791" y="5445224"/>
            <a:ext cx="957497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D020F68-A3BF-4624-B9AD-274C8E77CEAF}"/>
              </a:ext>
            </a:extLst>
          </p:cNvPr>
          <p:cNvCxnSpPr/>
          <p:nvPr userDrawn="1"/>
        </p:nvCxnSpPr>
        <p:spPr>
          <a:xfrm>
            <a:off x="6183238" y="5922776"/>
            <a:ext cx="1260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FEAFB96-1ACB-4CBE-861E-162086AEA7C3}"/>
              </a:ext>
            </a:extLst>
          </p:cNvPr>
          <p:cNvSpPr txBox="1"/>
          <p:nvPr userDrawn="1"/>
        </p:nvSpPr>
        <p:spPr>
          <a:xfrm>
            <a:off x="6150428" y="5143940"/>
            <a:ext cx="96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독립행정법인등</a:t>
            </a:r>
            <a:r>
              <a:rPr lang="ko-KR" altLang="en-US" sz="800" dirty="0">
                <a:solidFill>
                  <a:prstClr val="black"/>
                </a:solidFill>
              </a:rPr>
              <a:t> 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법률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B775EC2-80F7-4113-A0AF-9D934E490103}"/>
              </a:ext>
            </a:extLst>
          </p:cNvPr>
          <p:cNvSpPr txBox="1"/>
          <p:nvPr userDrawn="1"/>
        </p:nvSpPr>
        <p:spPr>
          <a:xfrm>
            <a:off x="6137515" y="5538718"/>
            <a:ext cx="96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prstClr val="black"/>
                </a:solidFill>
              </a:rPr>
              <a:t>국가행정기관</a:t>
            </a:r>
            <a:br>
              <a:rPr lang="en-US" altLang="ko-KR" sz="800" dirty="0">
                <a:solidFill>
                  <a:prstClr val="black"/>
                </a:solidFill>
              </a:rPr>
            </a:b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법률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60DC2A-DC73-4793-BEDC-E88120F0B9A6}"/>
              </a:ext>
            </a:extLst>
          </p:cNvPr>
          <p:cNvSpPr txBox="1"/>
          <p:nvPr userDrawn="1"/>
        </p:nvSpPr>
        <p:spPr>
          <a:xfrm>
            <a:off x="6156176" y="5970766"/>
            <a:ext cx="9662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prstClr val="black"/>
                </a:solidFill>
              </a:rPr>
              <a:t>지방공공단체등</a:t>
            </a:r>
            <a:r>
              <a:rPr lang="ko-KR" altLang="en-US" sz="800" dirty="0">
                <a:solidFill>
                  <a:prstClr val="black"/>
                </a:solidFill>
              </a:rPr>
              <a:t> </a:t>
            </a:r>
            <a:r>
              <a:rPr lang="en-US" altLang="ko-KR" sz="800" dirty="0">
                <a:solidFill>
                  <a:prstClr val="black"/>
                </a:solidFill>
              </a:rPr>
              <a:t>(</a:t>
            </a:r>
            <a:r>
              <a:rPr lang="ko-KR" altLang="en-US" sz="800" dirty="0">
                <a:solidFill>
                  <a:prstClr val="black"/>
                </a:solidFill>
              </a:rPr>
              <a:t>조례</a:t>
            </a:r>
            <a:r>
              <a:rPr lang="en-US" altLang="ko-KR" sz="800" dirty="0">
                <a:solidFill>
                  <a:prstClr val="black"/>
                </a:solidFill>
              </a:rPr>
              <a:t>)</a:t>
            </a:r>
            <a:endParaRPr lang="ko-KR" altLang="en-US" sz="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9158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9BB0A54-9CB9-4D76-A4AD-6AC43EAD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483220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웨이퍼맵 불량 유형 분류 절차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175A626-B907-4BA7-8804-258DE6F39DC1}"/>
              </a:ext>
            </a:extLst>
          </p:cNvPr>
          <p:cNvSpPr>
            <a:spLocks noGrp="1"/>
          </p:cNvSpPr>
          <p:nvPr userDrawn="1"/>
        </p:nvSpPr>
        <p:spPr>
          <a:xfrm>
            <a:off x="346383" y="1080853"/>
            <a:ext cx="9473574" cy="43204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750" indent="-285750" defTabSz="1007943" latinLnBrk="1">
              <a:lnSpc>
                <a:spcPct val="90000"/>
              </a:lnSpc>
              <a:spcBef>
                <a:spcPct val="0"/>
              </a:spcBef>
              <a:buFont typeface="맑은 고딕" panose="020B0503020000020004" pitchFamily="50" charset="-127"/>
              <a:buChar char="■"/>
            </a:pPr>
            <a:r>
              <a:rPr lang="ko-KR" altLang="en-US" sz="1600" b="1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불량 형태를 고려한 직관적인 분류</a:t>
            </a:r>
            <a:r>
              <a:rPr lang="en-US" altLang="ko-KR" sz="1600" b="1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b="1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다양한 </a:t>
            </a:r>
            <a:r>
              <a:rPr lang="en-US" altLang="ko-KR" sz="1600" b="1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Feature </a:t>
            </a:r>
            <a:r>
              <a:rPr lang="ko-KR" altLang="en-US" sz="1600" b="1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개발 및 기계학습을 통한 정확한 자동 분류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DD2A0C-410A-45C7-BF6A-B66776177017}"/>
              </a:ext>
            </a:extLst>
          </p:cNvPr>
          <p:cNvGrpSpPr/>
          <p:nvPr userDrawn="1"/>
        </p:nvGrpSpPr>
        <p:grpSpPr>
          <a:xfrm>
            <a:off x="247332" y="1877380"/>
            <a:ext cx="9572625" cy="5213665"/>
            <a:chOff x="647031" y="1506143"/>
            <a:chExt cx="8784976" cy="4512335"/>
          </a:xfrm>
        </p:grpSpPr>
        <p:sp>
          <p:nvSpPr>
            <p:cNvPr id="6" name="오각형 153">
              <a:extLst>
                <a:ext uri="{FF2B5EF4-FFF2-40B4-BE49-F238E27FC236}">
                  <a16:creationId xmlns:a16="http://schemas.microsoft.com/office/drawing/2014/main" id="{B36558CF-1906-430B-AD00-FF0F91F93855}"/>
                </a:ext>
              </a:extLst>
            </p:cNvPr>
            <p:cNvSpPr/>
            <p:nvPr/>
          </p:nvSpPr>
          <p:spPr>
            <a:xfrm>
              <a:off x="647031" y="1506143"/>
              <a:ext cx="2788881" cy="360189"/>
            </a:xfrm>
            <a:prstGeom prst="homePlat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latin typeface="+mn-ea"/>
                </a:rPr>
                <a:t>불량 유형 정의 </a:t>
              </a:r>
              <a:r>
                <a:rPr lang="en-US" altLang="ko-KR" sz="1100" b="1" dirty="0">
                  <a:latin typeface="+mn-ea"/>
                </a:rPr>
                <a:t>(Probe test </a:t>
              </a:r>
              <a:r>
                <a:rPr lang="ko-KR" altLang="en-US" sz="1100" b="1" dirty="0">
                  <a:latin typeface="+mn-ea"/>
                </a:rPr>
                <a:t>기준</a:t>
              </a:r>
              <a:r>
                <a:rPr lang="en-US" altLang="ko-KR" sz="1100" b="1" dirty="0">
                  <a:latin typeface="+mn-ea"/>
                </a:rPr>
                <a:t>)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7" name="오각형 154">
              <a:extLst>
                <a:ext uri="{FF2B5EF4-FFF2-40B4-BE49-F238E27FC236}">
                  <a16:creationId xmlns:a16="http://schemas.microsoft.com/office/drawing/2014/main" id="{2B2265F0-81B3-4A19-BACA-1D2D592AA393}"/>
                </a:ext>
              </a:extLst>
            </p:cNvPr>
            <p:cNvSpPr/>
            <p:nvPr/>
          </p:nvSpPr>
          <p:spPr>
            <a:xfrm>
              <a:off x="3709409" y="1506143"/>
              <a:ext cx="2714142" cy="360189"/>
            </a:xfrm>
            <a:prstGeom prst="homePlat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latin typeface="+mn-ea"/>
                </a:rPr>
                <a:t>Feature Extraction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8" name="오각형 155">
              <a:extLst>
                <a:ext uri="{FF2B5EF4-FFF2-40B4-BE49-F238E27FC236}">
                  <a16:creationId xmlns:a16="http://schemas.microsoft.com/office/drawing/2014/main" id="{903CB9E9-616A-46BC-BBA3-CD83B20A0F66}"/>
                </a:ext>
              </a:extLst>
            </p:cNvPr>
            <p:cNvSpPr/>
            <p:nvPr/>
          </p:nvSpPr>
          <p:spPr>
            <a:xfrm>
              <a:off x="6818965" y="1506143"/>
              <a:ext cx="2613042" cy="360189"/>
            </a:xfrm>
            <a:prstGeom prst="homePlat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latin typeface="+mn-ea"/>
                </a:rPr>
                <a:t>분류 모형 </a:t>
              </a:r>
              <a:r>
                <a:rPr lang="en-US" altLang="ko-KR" sz="1600" b="1" dirty="0">
                  <a:latin typeface="+mn-ea"/>
                </a:rPr>
                <a:t>Training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1A5A310-FE80-4F37-823D-20D4BB472634}"/>
                </a:ext>
              </a:extLst>
            </p:cNvPr>
            <p:cNvSpPr/>
            <p:nvPr/>
          </p:nvSpPr>
          <p:spPr>
            <a:xfrm>
              <a:off x="647031" y="2010348"/>
              <a:ext cx="792088" cy="10801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산포형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(Scatter)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B76CF3-1057-4204-9EDE-0042FA071B18}"/>
                </a:ext>
              </a:extLst>
            </p:cNvPr>
            <p:cNvSpPr/>
            <p:nvPr/>
          </p:nvSpPr>
          <p:spPr>
            <a:xfrm>
              <a:off x="647031" y="3162475"/>
              <a:ext cx="792088" cy="177533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원 </a:t>
              </a:r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밀집형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(Cluster)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FF70C1F-E368-4967-8D4C-8F4DFC838404}"/>
                </a:ext>
              </a:extLst>
            </p:cNvPr>
            <p:cNvSpPr/>
            <p:nvPr/>
          </p:nvSpPr>
          <p:spPr>
            <a:xfrm>
              <a:off x="647031" y="5009820"/>
              <a:ext cx="1512168" cy="4363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선형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(Scratch)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93400AD-C976-455F-BBAF-4CC459A86FBF}"/>
                </a:ext>
              </a:extLst>
            </p:cNvPr>
            <p:cNvSpPr/>
            <p:nvPr/>
          </p:nvSpPr>
          <p:spPr>
            <a:xfrm>
              <a:off x="647031" y="5512024"/>
              <a:ext cx="1512168" cy="5064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집중형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(Focus)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685015C-ECCD-4581-B3F6-04EA143CC921}"/>
                </a:ext>
              </a:extLst>
            </p:cNvPr>
            <p:cNvSpPr/>
            <p:nvPr/>
          </p:nvSpPr>
          <p:spPr>
            <a:xfrm>
              <a:off x="1511127" y="2010199"/>
              <a:ext cx="648072" cy="767374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무작위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(Random)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0DFA9FC-ECEF-45CA-B0C4-77D989CB4C97}"/>
                </a:ext>
              </a:extLst>
            </p:cNvPr>
            <p:cNvSpPr/>
            <p:nvPr/>
          </p:nvSpPr>
          <p:spPr>
            <a:xfrm>
              <a:off x="1511127" y="3162327"/>
              <a:ext cx="648072" cy="83938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외부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(outer)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724252-B686-45FE-AA58-75439DA0F70B}"/>
                </a:ext>
              </a:extLst>
            </p:cNvPr>
            <p:cNvSpPr/>
            <p:nvPr/>
          </p:nvSpPr>
          <p:spPr>
            <a:xfrm>
              <a:off x="1511127" y="2849581"/>
              <a:ext cx="648072" cy="240738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패턴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BF26CE4-E45D-4670-84FB-4C2A892BA686}"/>
                </a:ext>
              </a:extLst>
            </p:cNvPr>
            <p:cNvSpPr/>
            <p:nvPr/>
          </p:nvSpPr>
          <p:spPr>
            <a:xfrm>
              <a:off x="1511127" y="4098431"/>
              <a:ext cx="648072" cy="839382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내부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(inner)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EBBFA501-5BB6-442E-93ED-F550E0C11796}"/>
                </a:ext>
              </a:extLst>
            </p:cNvPr>
            <p:cNvSpPr txBox="1"/>
            <p:nvPr/>
          </p:nvSpPr>
          <p:spPr>
            <a:xfrm>
              <a:off x="2175675" y="2028497"/>
              <a:ext cx="1296144" cy="657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고수율형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중수율형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저수율형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핵폭탄형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18" name="TextBox 57">
              <a:extLst>
                <a:ext uri="{FF2B5EF4-FFF2-40B4-BE49-F238E27FC236}">
                  <a16:creationId xmlns:a16="http://schemas.microsoft.com/office/drawing/2014/main" id="{F395C099-EC91-4F41-89D3-1BCEA62DA717}"/>
                </a:ext>
              </a:extLst>
            </p:cNvPr>
            <p:cNvSpPr txBox="1"/>
            <p:nvPr/>
          </p:nvSpPr>
          <p:spPr>
            <a:xfrm>
              <a:off x="2175675" y="2845299"/>
              <a:ext cx="1296144" cy="226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>
                  <a:latin typeface="+mn-ea"/>
                  <a:ea typeface="+mn-ea"/>
                </a:rPr>
                <a:t>격자형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19" name="TextBox 58">
              <a:extLst>
                <a:ext uri="{FF2B5EF4-FFF2-40B4-BE49-F238E27FC236}">
                  <a16:creationId xmlns:a16="http://schemas.microsoft.com/office/drawing/2014/main" id="{4BAE5ACD-69D3-444D-B181-DE213C9BBC65}"/>
                </a:ext>
              </a:extLst>
            </p:cNvPr>
            <p:cNvSpPr txBox="1"/>
            <p:nvPr/>
          </p:nvSpPr>
          <p:spPr>
            <a:xfrm>
              <a:off x="2175675" y="3154710"/>
              <a:ext cx="1440160" cy="80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두꺼운 테두리원형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얇은 테두리원형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초승달형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부채꼴형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바깥 </a:t>
              </a:r>
              <a:r>
                <a:rPr lang="ko-KR" altLang="en-US" sz="1050" dirty="0" err="1">
                  <a:latin typeface="+mn-ea"/>
                  <a:ea typeface="+mn-ea"/>
                </a:rPr>
                <a:t>도넛형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20" name="TextBox 59">
              <a:extLst>
                <a:ext uri="{FF2B5EF4-FFF2-40B4-BE49-F238E27FC236}">
                  <a16:creationId xmlns:a16="http://schemas.microsoft.com/office/drawing/2014/main" id="{FD0C35DE-ADB3-4CEF-A212-D7EDE684C80D}"/>
                </a:ext>
              </a:extLst>
            </p:cNvPr>
            <p:cNvSpPr txBox="1"/>
            <p:nvPr/>
          </p:nvSpPr>
          <p:spPr>
            <a:xfrm>
              <a:off x="2175675" y="4098431"/>
              <a:ext cx="1440160" cy="801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반달형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보름달형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안쪽 </a:t>
              </a:r>
              <a:r>
                <a:rPr lang="ko-KR" altLang="en-US" sz="1050" dirty="0" err="1">
                  <a:latin typeface="+mn-ea"/>
                  <a:ea typeface="+mn-ea"/>
                </a:rPr>
                <a:t>도넛형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물방울형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황소눈형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21" name="TextBox 60">
              <a:extLst>
                <a:ext uri="{FF2B5EF4-FFF2-40B4-BE49-F238E27FC236}">
                  <a16:creationId xmlns:a16="http://schemas.microsoft.com/office/drawing/2014/main" id="{07E221F2-180C-4B5B-BF08-B08398A246E1}"/>
                </a:ext>
              </a:extLst>
            </p:cNvPr>
            <p:cNvSpPr txBox="1"/>
            <p:nvPr/>
          </p:nvSpPr>
          <p:spPr>
            <a:xfrm>
              <a:off x="2175675" y="4937813"/>
              <a:ext cx="1440160" cy="51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직선형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>
                  <a:latin typeface="+mn-ea"/>
                  <a:ea typeface="+mn-ea"/>
                </a:rPr>
                <a:t>곡선형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회오리형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22" name="TextBox 61">
              <a:extLst>
                <a:ext uri="{FF2B5EF4-FFF2-40B4-BE49-F238E27FC236}">
                  <a16:creationId xmlns:a16="http://schemas.microsoft.com/office/drawing/2014/main" id="{D985BF5A-64B0-41A7-8EED-F51AA6FEEAC0}"/>
                </a:ext>
              </a:extLst>
            </p:cNvPr>
            <p:cNvSpPr txBox="1"/>
            <p:nvPr/>
          </p:nvSpPr>
          <p:spPr>
            <a:xfrm>
              <a:off x="2175675" y="5499535"/>
              <a:ext cx="1440160" cy="51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정중앙형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양날개형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050" dirty="0" err="1">
                  <a:latin typeface="+mn-ea"/>
                  <a:ea typeface="+mn-ea"/>
                </a:rPr>
                <a:t>삼발이형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97E9B115-3E2F-4823-B04F-C0F87996B45B}"/>
                </a:ext>
              </a:extLst>
            </p:cNvPr>
            <p:cNvSpPr txBox="1"/>
            <p:nvPr/>
          </p:nvSpPr>
          <p:spPr>
            <a:xfrm>
              <a:off x="3737271" y="1985485"/>
              <a:ext cx="2592288" cy="1824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De-noising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Fail Ratio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Zone Ratio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Log Odds Ratio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Join Count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Linear Hough Transformation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Circular Hough Transformation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200" dirty="0">
                  <a:latin typeface="+mn-ea"/>
                  <a:ea typeface="+mn-ea"/>
                </a:rPr>
                <a:t>Distance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DC38A6E4-52F8-4856-9731-2ED58A1B831C}"/>
                </a:ext>
              </a:extLst>
            </p:cNvPr>
            <p:cNvSpPr txBox="1"/>
            <p:nvPr/>
          </p:nvSpPr>
          <p:spPr>
            <a:xfrm>
              <a:off x="4025303" y="4361091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r>
                <a:rPr lang="ko-KR" altLang="en-US" sz="1400" b="1" i="1" dirty="0">
                  <a:latin typeface="+mn-ea"/>
                  <a:ea typeface="+mn-ea"/>
                </a:rPr>
                <a:t>약 </a:t>
              </a:r>
              <a:r>
                <a:rPr lang="en-US" altLang="ko-KR" sz="1400" b="1" i="1" dirty="0">
                  <a:latin typeface="+mn-ea"/>
                  <a:ea typeface="+mn-ea"/>
                </a:rPr>
                <a:t>120</a:t>
              </a:r>
              <a:r>
                <a:rPr lang="ko-KR" altLang="en-US" sz="1400" b="1" i="1" dirty="0">
                  <a:latin typeface="+mn-ea"/>
                  <a:ea typeface="+mn-ea"/>
                </a:rPr>
                <a:t>여 개 </a:t>
              </a:r>
              <a:r>
                <a:rPr lang="en-US" altLang="ko-KR" sz="1400" b="1" i="1" dirty="0">
                  <a:latin typeface="+mn-ea"/>
                  <a:ea typeface="+mn-ea"/>
                </a:rPr>
                <a:t>Features </a:t>
              </a:r>
              <a:r>
                <a:rPr lang="ko-KR" altLang="en-US" sz="1400" b="1" i="1" dirty="0">
                  <a:latin typeface="+mn-ea"/>
                  <a:ea typeface="+mn-ea"/>
                </a:rPr>
                <a:t>개발</a:t>
              </a:r>
            </a:p>
          </p:txBody>
        </p:sp>
        <p:sp>
          <p:nvSpPr>
            <p:cNvPr id="25" name="오각형 172">
              <a:extLst>
                <a:ext uri="{FF2B5EF4-FFF2-40B4-BE49-F238E27FC236}">
                  <a16:creationId xmlns:a16="http://schemas.microsoft.com/office/drawing/2014/main" id="{E3CEA583-A3C6-4CC4-ADEE-49CB8215F70C}"/>
                </a:ext>
              </a:extLst>
            </p:cNvPr>
            <p:cNvSpPr/>
            <p:nvPr/>
          </p:nvSpPr>
          <p:spPr>
            <a:xfrm>
              <a:off x="3709409" y="4865656"/>
              <a:ext cx="2714142" cy="360189"/>
            </a:xfrm>
            <a:prstGeom prst="homePlat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latin typeface="+mn-ea"/>
                </a:rPr>
                <a:t>유형별 </a:t>
              </a:r>
              <a:r>
                <a:rPr lang="en-US" altLang="ko-KR" sz="1600" b="1" dirty="0">
                  <a:latin typeface="+mn-ea"/>
                </a:rPr>
                <a:t>Sample </a:t>
              </a:r>
              <a:r>
                <a:rPr lang="ko-KR" altLang="en-US" sz="1600" b="1" dirty="0">
                  <a:latin typeface="+mn-ea"/>
                </a:rPr>
                <a:t>확보</a:t>
              </a:r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2F6FD661-9EFE-431D-973E-B8FAD994ED12}"/>
                </a:ext>
              </a:extLst>
            </p:cNvPr>
            <p:cNvSpPr txBox="1"/>
            <p:nvPr/>
          </p:nvSpPr>
          <p:spPr>
            <a:xfrm>
              <a:off x="3737271" y="5369861"/>
              <a:ext cx="2664296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400" dirty="0">
                  <a:latin typeface="+mn-ea"/>
                  <a:ea typeface="+mn-ea"/>
                </a:rPr>
                <a:t>Training set</a:t>
              </a:r>
            </a:p>
            <a:p>
              <a:pPr marL="171450" indent="-171450">
                <a:spcBef>
                  <a:spcPts val="600"/>
                </a:spcBef>
                <a:buFontTx/>
                <a:buChar char="-"/>
              </a:pPr>
              <a:r>
                <a:rPr lang="en-US" altLang="ko-KR" sz="1400" dirty="0">
                  <a:latin typeface="+mn-ea"/>
                  <a:ea typeface="+mn-ea"/>
                </a:rPr>
                <a:t>Test set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A99BCCC5-1968-4C10-A70D-8E242D6572A1}"/>
                </a:ext>
              </a:extLst>
            </p:cNvPr>
            <p:cNvSpPr txBox="1"/>
            <p:nvPr/>
          </p:nvSpPr>
          <p:spPr>
            <a:xfrm>
              <a:off x="6839719" y="2129501"/>
              <a:ext cx="2475311" cy="71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latin typeface="+mn-ea"/>
                  <a:ea typeface="+mn-ea"/>
                </a:rPr>
                <a:t>Supervised Learning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dirty="0">
                  <a:latin typeface="+mn-ea"/>
                  <a:ea typeface="+mn-ea"/>
                </a:rPr>
                <a:t>   - Decision Tree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dirty="0">
                  <a:latin typeface="+mn-ea"/>
                  <a:ea typeface="+mn-ea"/>
                </a:rPr>
                <a:t>   - SVM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28" name="TextBox 67">
              <a:extLst>
                <a:ext uri="{FF2B5EF4-FFF2-40B4-BE49-F238E27FC236}">
                  <a16:creationId xmlns:a16="http://schemas.microsoft.com/office/drawing/2014/main" id="{363446ED-78B3-4116-9805-AAFE9D8F854C}"/>
                </a:ext>
              </a:extLst>
            </p:cNvPr>
            <p:cNvSpPr txBox="1"/>
            <p:nvPr/>
          </p:nvSpPr>
          <p:spPr>
            <a:xfrm>
              <a:off x="6839719" y="3103060"/>
              <a:ext cx="2475311" cy="71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171450" indent="-17145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latin typeface="+mn-ea"/>
                  <a:ea typeface="+mn-ea"/>
                </a:rPr>
                <a:t>Un-supervised Learning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dirty="0">
                  <a:latin typeface="+mn-ea"/>
                  <a:ea typeface="+mn-ea"/>
                </a:rPr>
                <a:t>   - Hierarchical clustering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dirty="0">
                  <a:latin typeface="+mn-ea"/>
                  <a:ea typeface="+mn-ea"/>
                </a:rPr>
                <a:t>   - Density-based clustering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sp>
          <p:nvSpPr>
            <p:cNvPr id="29" name="모서리가 둥근 직사각형 176">
              <a:extLst>
                <a:ext uri="{FF2B5EF4-FFF2-40B4-BE49-F238E27FC236}">
                  <a16:creationId xmlns:a16="http://schemas.microsoft.com/office/drawing/2014/main" id="{98AFA7B9-C497-4517-8E08-168BBEDFDB73}"/>
                </a:ext>
              </a:extLst>
            </p:cNvPr>
            <p:cNvSpPr/>
            <p:nvPr/>
          </p:nvSpPr>
          <p:spPr>
            <a:xfrm>
              <a:off x="6839719" y="4162506"/>
              <a:ext cx="2592288" cy="919323"/>
            </a:xfrm>
            <a:prstGeom prst="round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Deep Learning</a:t>
              </a:r>
            </a:p>
            <a:p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   - CNN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(Convolutional Neural Network)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30" name="꺾인 연결선 177">
              <a:extLst>
                <a:ext uri="{FF2B5EF4-FFF2-40B4-BE49-F238E27FC236}">
                  <a16:creationId xmlns:a16="http://schemas.microsoft.com/office/drawing/2014/main" id="{AED40BEF-A67E-46DF-9D8B-78B830764AF7}"/>
                </a:ext>
              </a:extLst>
            </p:cNvPr>
            <p:cNvCxnSpPr>
              <a:stCxn id="25" idx="3"/>
              <a:endCxn id="8" idx="1"/>
            </p:cNvCxnSpPr>
            <p:nvPr/>
          </p:nvCxnSpPr>
          <p:spPr>
            <a:xfrm flipV="1">
              <a:off x="6423551" y="1686238"/>
              <a:ext cx="395414" cy="335951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FB0EEF5-AED4-4585-972A-C849FEEB5D60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423551" y="1686238"/>
              <a:ext cx="39541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B66F2B1F-BB42-40C0-9AC5-891E39A9C3E4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3435912" y="1686238"/>
              <a:ext cx="2734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180">
              <a:extLst>
                <a:ext uri="{FF2B5EF4-FFF2-40B4-BE49-F238E27FC236}">
                  <a16:creationId xmlns:a16="http://schemas.microsoft.com/office/drawing/2014/main" id="{54C21E0C-363F-4190-B380-1D76622C3B33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435912" y="1686238"/>
              <a:ext cx="273497" cy="3359513"/>
            </a:xfrm>
            <a:prstGeom prst="bentConnector3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2945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BE2CC8-65BA-43BD-97D9-17774BD570E9}"/>
              </a:ext>
            </a:extLst>
          </p:cNvPr>
          <p:cNvSpPr/>
          <p:nvPr userDrawn="1"/>
        </p:nvSpPr>
        <p:spPr>
          <a:xfrm>
            <a:off x="2313193" y="3445092"/>
            <a:ext cx="5589174" cy="3209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C67D9D18-B316-4479-9AD9-0796DED6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88913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불량 원인 분석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Framework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AD9B366-3689-4515-A9BA-39F886495FB7}"/>
              </a:ext>
            </a:extLst>
          </p:cNvPr>
          <p:cNvSpPr txBox="1">
            <a:spLocks/>
          </p:cNvSpPr>
          <p:nvPr userDrawn="1"/>
        </p:nvSpPr>
        <p:spPr>
          <a:xfrm>
            <a:off x="250825" y="721250"/>
            <a:ext cx="9562487" cy="5322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분석 대상 데이터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Source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와 통계량을 확대하여 추가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Root-Cause 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분석 진행 예정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7C0291-A305-4F3D-8B90-EC5BBAF8ADEE}"/>
              </a:ext>
            </a:extLst>
          </p:cNvPr>
          <p:cNvGrpSpPr/>
          <p:nvPr userDrawn="1"/>
        </p:nvGrpSpPr>
        <p:grpSpPr>
          <a:xfrm>
            <a:off x="2343172" y="1509463"/>
            <a:ext cx="5397775" cy="399891"/>
            <a:chOff x="2343172" y="1773790"/>
            <a:chExt cx="5397775" cy="399891"/>
          </a:xfrm>
        </p:grpSpPr>
        <p:sp>
          <p:nvSpPr>
            <p:cNvPr id="7" name="제목 1">
              <a:extLst>
                <a:ext uri="{FF2B5EF4-FFF2-40B4-BE49-F238E27FC236}">
                  <a16:creationId xmlns:a16="http://schemas.microsoft.com/office/drawing/2014/main" id="{ADE53DDD-A15B-4687-AEDA-22E242A4430D}"/>
                </a:ext>
              </a:extLst>
            </p:cNvPr>
            <p:cNvSpPr txBox="1">
              <a:spLocks/>
            </p:cNvSpPr>
            <p:nvPr/>
          </p:nvSpPr>
          <p:spPr>
            <a:xfrm>
              <a:off x="2343172" y="1773790"/>
              <a:ext cx="5397775" cy="3998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저수율 공정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/</a:t>
              </a:r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장비 및 불량원인 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Para </a:t>
              </a:r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탐색 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Framework</a:t>
              </a:r>
              <a:endParaRPr lang="ko-KR" altLang="en-US" sz="14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48BBA92-CE78-4A97-9735-2C130D346B61}"/>
                </a:ext>
              </a:extLst>
            </p:cNvPr>
            <p:cNvSpPr/>
            <p:nvPr/>
          </p:nvSpPr>
          <p:spPr>
            <a:xfrm>
              <a:off x="2343172" y="2139175"/>
              <a:ext cx="5397775" cy="312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1F413D-5FED-4567-BE03-0DF13D7053F9}"/>
              </a:ext>
            </a:extLst>
          </p:cNvPr>
          <p:cNvSpPr/>
          <p:nvPr userDrawn="1"/>
        </p:nvSpPr>
        <p:spPr>
          <a:xfrm>
            <a:off x="2313192" y="1991695"/>
            <a:ext cx="1741648" cy="6970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공정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장비 內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운영 문제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B780D1-D0C8-42D9-8D81-29F6A7DF25DF}"/>
              </a:ext>
            </a:extLst>
          </p:cNvPr>
          <p:cNvSpPr/>
          <p:nvPr userDrawn="1"/>
        </p:nvSpPr>
        <p:spPr>
          <a:xfrm>
            <a:off x="4236955" y="1991695"/>
            <a:ext cx="1741648" cy="6970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공정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장비 間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프로세스 문제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F8D070-6409-42C1-9DEA-16858DABDB87}"/>
              </a:ext>
            </a:extLst>
          </p:cNvPr>
          <p:cNvSpPr/>
          <p:nvPr userDrawn="1"/>
        </p:nvSpPr>
        <p:spPr>
          <a:xfrm>
            <a:off x="6160718" y="1991695"/>
            <a:ext cx="1741648" cy="6970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Event/</a:t>
            </a:r>
            <a:r>
              <a:rPr lang="ko-KR" altLang="en-US" sz="1400" b="1" dirty="0" err="1"/>
              <a:t>변경점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발생에 따른 문제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A4D153-977B-41A2-82F1-E4214403A529}"/>
              </a:ext>
            </a:extLst>
          </p:cNvPr>
          <p:cNvSpPr/>
          <p:nvPr userDrawn="1"/>
        </p:nvSpPr>
        <p:spPr>
          <a:xfrm>
            <a:off x="8084481" y="1991695"/>
            <a:ext cx="1741648" cy="697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재료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기타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문제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10084C-128F-4B0B-86AE-5FAE4DAD8D69}"/>
              </a:ext>
            </a:extLst>
          </p:cNvPr>
          <p:cNvSpPr/>
          <p:nvPr userDrawn="1"/>
        </p:nvSpPr>
        <p:spPr>
          <a:xfrm>
            <a:off x="2313192" y="2756194"/>
            <a:ext cx="827247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공정운전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FFCEA5-9A05-4735-8157-E4B51F221193}"/>
              </a:ext>
            </a:extLst>
          </p:cNvPr>
          <p:cNvSpPr/>
          <p:nvPr userDrawn="1"/>
        </p:nvSpPr>
        <p:spPr>
          <a:xfrm>
            <a:off x="3227593" y="2756194"/>
            <a:ext cx="827247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설비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Para</a:t>
            </a: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47F2ED-E064-47AE-A060-48A70EF3B301}"/>
              </a:ext>
            </a:extLst>
          </p:cNvPr>
          <p:cNvSpPr/>
          <p:nvPr userDrawn="1"/>
        </p:nvSpPr>
        <p:spPr>
          <a:xfrm>
            <a:off x="4236955" y="2756194"/>
            <a:ext cx="827247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Process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Time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5465D9-0668-46FC-A829-3512398D1215}"/>
              </a:ext>
            </a:extLst>
          </p:cNvPr>
          <p:cNvSpPr/>
          <p:nvPr userDrawn="1"/>
        </p:nvSpPr>
        <p:spPr>
          <a:xfrm>
            <a:off x="5151356" y="2756194"/>
            <a:ext cx="827247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Delay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Time</a:t>
            </a: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22D204-FECA-44E9-8220-0EDF08074E74}"/>
              </a:ext>
            </a:extLst>
          </p:cNvPr>
          <p:cNvSpPr/>
          <p:nvPr userDrawn="1"/>
        </p:nvSpPr>
        <p:spPr>
          <a:xfrm>
            <a:off x="6160719" y="2756194"/>
            <a:ext cx="825164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Recipe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변경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6A59D8-5671-4F6E-8A1A-E174025BB9F1}"/>
              </a:ext>
            </a:extLst>
          </p:cNvPr>
          <p:cNvSpPr/>
          <p:nvPr userDrawn="1"/>
        </p:nvSpPr>
        <p:spPr>
          <a:xfrm>
            <a:off x="7073037" y="2756194"/>
            <a:ext cx="829329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정비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재가동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(BM/PM)</a:t>
            </a: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5337C0-D51A-476D-8FEB-6E699200AD25}"/>
              </a:ext>
            </a:extLst>
          </p:cNvPr>
          <p:cNvSpPr/>
          <p:nvPr userDrawn="1"/>
        </p:nvSpPr>
        <p:spPr>
          <a:xfrm>
            <a:off x="8084481" y="2756194"/>
            <a:ext cx="542535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원자재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7A2A14-5E8A-400F-AA1C-ABC38268D752}"/>
              </a:ext>
            </a:extLst>
          </p:cNvPr>
          <p:cNvSpPr/>
          <p:nvPr userDrawn="1"/>
        </p:nvSpPr>
        <p:spPr>
          <a:xfrm>
            <a:off x="9285678" y="2756194"/>
            <a:ext cx="542535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환경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사람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…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99E8A1-0ACA-4C8A-B308-6E96FC39372E}"/>
              </a:ext>
            </a:extLst>
          </p:cNvPr>
          <p:cNvSpPr/>
          <p:nvPr userDrawn="1"/>
        </p:nvSpPr>
        <p:spPr>
          <a:xfrm>
            <a:off x="8685079" y="2756194"/>
            <a:ext cx="542535" cy="60941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부자재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불량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66613D-C3B7-48D3-AEC1-A89CF1709BF1}"/>
              </a:ext>
            </a:extLst>
          </p:cNvPr>
          <p:cNvSpPr/>
          <p:nvPr userDrawn="1"/>
        </p:nvSpPr>
        <p:spPr>
          <a:xfrm>
            <a:off x="2313193" y="3474100"/>
            <a:ext cx="5589173" cy="4255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분석완료 범위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8FBD84-B504-4018-A034-58E57E5F1BB4}"/>
              </a:ext>
            </a:extLst>
          </p:cNvPr>
          <p:cNvSpPr/>
          <p:nvPr userDrawn="1"/>
        </p:nvSpPr>
        <p:spPr>
          <a:xfrm>
            <a:off x="8086565" y="3457866"/>
            <a:ext cx="1741648" cy="3143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금번 범위 제외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FD13D94-D9AF-49F5-9C15-FE974589139F}"/>
              </a:ext>
            </a:extLst>
          </p:cNvPr>
          <p:cNvSpPr/>
          <p:nvPr userDrawn="1"/>
        </p:nvSpPr>
        <p:spPr>
          <a:xfrm>
            <a:off x="3022872" y="4097662"/>
            <a:ext cx="322288" cy="2368595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EEF2E8-F6AE-43FF-AB47-2D64FC603D61}"/>
              </a:ext>
            </a:extLst>
          </p:cNvPr>
          <p:cNvSpPr/>
          <p:nvPr userDrawn="1"/>
        </p:nvSpPr>
        <p:spPr>
          <a:xfrm>
            <a:off x="258277" y="1994012"/>
            <a:ext cx="1967762" cy="13716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</a:rPr>
              <a:t>	    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</a:rPr>
              <a:t>불량 원인</a:t>
            </a:r>
            <a:endParaRPr lang="en-US" altLang="ko-KR" sz="1400" b="1" dirty="0">
              <a:solidFill>
                <a:schemeClr val="tx1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+mj-ea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+mj-ea"/>
              </a:rPr>
              <a:t>분석 기법</a:t>
            </a:r>
            <a:r>
              <a:rPr lang="en-US" altLang="ko-KR" sz="1400" b="1" dirty="0">
                <a:solidFill>
                  <a:schemeClr val="tx1"/>
                </a:solidFill>
                <a:latin typeface="+mj-ea"/>
              </a:rPr>
              <a:t>		 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0E7B34-1F27-44AD-9806-C68F71D4457F}"/>
              </a:ext>
            </a:extLst>
          </p:cNvPr>
          <p:cNvCxnSpPr/>
          <p:nvPr userDrawn="1"/>
        </p:nvCxnSpPr>
        <p:spPr>
          <a:xfrm>
            <a:off x="258276" y="1991695"/>
            <a:ext cx="1967763" cy="13739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492789-5F63-4B29-9487-C3D81929B8CE}"/>
              </a:ext>
            </a:extLst>
          </p:cNvPr>
          <p:cNvSpPr/>
          <p:nvPr userDrawn="1"/>
        </p:nvSpPr>
        <p:spPr>
          <a:xfrm>
            <a:off x="250826" y="3445092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평균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173687-BA41-48E4-A341-8211E65228F8}"/>
              </a:ext>
            </a:extLst>
          </p:cNvPr>
          <p:cNvSpPr/>
          <p:nvPr userDrawn="1"/>
        </p:nvSpPr>
        <p:spPr>
          <a:xfrm>
            <a:off x="250826" y="3994952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변이계수</a:t>
            </a:r>
            <a:br>
              <a:rPr lang="en-US" altLang="ko-KR" sz="1200" dirty="0">
                <a:solidFill>
                  <a:schemeClr val="tx1"/>
                </a:solidFill>
                <a:latin typeface="+mj-ea"/>
              </a:rPr>
            </a:b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(=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표준편차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평균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859FFA6-FE9D-4D9C-8F40-EC4CD9DEF245}"/>
              </a:ext>
            </a:extLst>
          </p:cNvPr>
          <p:cNvSpPr/>
          <p:nvPr userDrawn="1"/>
        </p:nvSpPr>
        <p:spPr>
          <a:xfrm>
            <a:off x="250826" y="4544650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범위</a:t>
            </a:r>
            <a:br>
              <a:rPr lang="en-US" altLang="ko-KR" sz="1200" dirty="0">
                <a:solidFill>
                  <a:schemeClr val="tx1"/>
                </a:solidFill>
                <a:latin typeface="+mj-ea"/>
              </a:rPr>
            </a:b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(=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최대값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최소값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609A21-1590-4976-9FC4-25551493DF08}"/>
              </a:ext>
            </a:extLst>
          </p:cNvPr>
          <p:cNvSpPr/>
          <p:nvPr userDrawn="1"/>
        </p:nvSpPr>
        <p:spPr>
          <a:xfrm>
            <a:off x="250826" y="5094348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기울기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8CD5C1-75B4-47AF-AC8A-58B6B00515A7}"/>
              </a:ext>
            </a:extLst>
          </p:cNvPr>
          <p:cNvSpPr/>
          <p:nvPr userDrawn="1"/>
        </p:nvSpPr>
        <p:spPr>
          <a:xfrm>
            <a:off x="250826" y="5644208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DTW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F5BFD8B-9268-4B81-8A41-44A6A359FA5E}"/>
              </a:ext>
            </a:extLst>
          </p:cNvPr>
          <p:cNvSpPr/>
          <p:nvPr userDrawn="1"/>
        </p:nvSpPr>
        <p:spPr>
          <a:xfrm>
            <a:off x="250825" y="6193745"/>
            <a:ext cx="1975214" cy="46598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기타 파생변수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6A9233-1D31-492B-900F-C2C4776A7A74}"/>
              </a:ext>
            </a:extLst>
          </p:cNvPr>
          <p:cNvSpPr/>
          <p:nvPr userDrawn="1"/>
        </p:nvSpPr>
        <p:spPr>
          <a:xfrm>
            <a:off x="3184015" y="5071515"/>
            <a:ext cx="1741647" cy="25582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분석대상 통계량 확대</a:t>
            </a:r>
          </a:p>
        </p:txBody>
      </p:sp>
    </p:spTree>
    <p:extLst>
      <p:ext uri="{BB962C8B-B14F-4D97-AF65-F5344CB8AC3E}">
        <p14:creationId xmlns:p14="http://schemas.microsoft.com/office/powerpoint/2010/main" val="811064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833D709-60E3-4A4E-8284-C6D27DCE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89533"/>
            <a:ext cx="9562487" cy="43118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4.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자동 연계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Work-Flow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A206EB2-9ABD-43B2-8C94-AA220DDA0091}"/>
              </a:ext>
            </a:extLst>
          </p:cNvPr>
          <p:cNvSpPr txBox="1">
            <a:spLocks/>
          </p:cNvSpPr>
          <p:nvPr userDrawn="1"/>
        </p:nvSpPr>
        <p:spPr>
          <a:xfrm>
            <a:off x="250825" y="721870"/>
            <a:ext cx="9562487" cy="5322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ko-KR" altLang="en-US" sz="1600" b="0" dirty="0" err="1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웨이퍼맵</a:t>
            </a:r>
            <a:r>
              <a:rPr lang="ko-KR" altLang="en-US" sz="1600" b="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불량유형 분류 → 저수율 공정</a:t>
            </a:r>
            <a:r>
              <a:rPr lang="en-US" altLang="ko-KR" sz="1600" b="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600" b="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장비 탐색</a:t>
            </a:r>
            <a:r>
              <a:rPr lang="ko-KR" altLang="en-US" sz="1600" b="0" dirty="0">
                <a:ln w="0"/>
                <a:latin typeface="맑은 고딕" panose="020B0503020000020004" pitchFamily="50" charset="-127"/>
                <a:cs typeface="맑은 고딕 Semilight" panose="020B0502040204020203" pitchFamily="50" charset="-127"/>
              </a:rPr>
              <a:t> → 불량원인 </a:t>
            </a:r>
            <a:r>
              <a:rPr lang="en-US" altLang="ko-KR" sz="1600" b="0" dirty="0">
                <a:ln w="0"/>
                <a:latin typeface="맑은 고딕" panose="020B0503020000020004" pitchFamily="50" charset="-127"/>
                <a:cs typeface="맑은 고딕 Semilight" panose="020B0502040204020203" pitchFamily="50" charset="-127"/>
              </a:rPr>
              <a:t>Para </a:t>
            </a:r>
            <a:r>
              <a:rPr lang="ko-KR" altLang="en-US" sz="1600" b="0" dirty="0">
                <a:ln w="0"/>
                <a:latin typeface="맑은 고딕" panose="020B0503020000020004" pitchFamily="50" charset="-127"/>
                <a:cs typeface="맑은 고딕 Semilight" panose="020B0502040204020203" pitchFamily="50" charset="-127"/>
              </a:rPr>
              <a:t>탐색을 연계 자동화 함</a:t>
            </a:r>
            <a:r>
              <a:rPr lang="ko-KR" altLang="en-US" sz="1600" b="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810A909C-B6FC-4AB9-B94A-AA1805B2E907}"/>
              </a:ext>
            </a:extLst>
          </p:cNvPr>
          <p:cNvSpPr/>
          <p:nvPr userDrawn="1"/>
        </p:nvSpPr>
        <p:spPr>
          <a:xfrm>
            <a:off x="258276" y="1294074"/>
            <a:ext cx="1783829" cy="533348"/>
          </a:xfrm>
          <a:prstGeom prst="homePlate">
            <a:avLst>
              <a:gd name="adj" fmla="val 3158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0" dirty="0">
                <a:latin typeface="+mj-ea"/>
                <a:ea typeface="+mj-ea"/>
              </a:rPr>
              <a:t>1. </a:t>
            </a:r>
            <a:r>
              <a:rPr lang="ko-KR" altLang="en-US" sz="1300" b="0" dirty="0">
                <a:latin typeface="+mj-ea"/>
                <a:ea typeface="+mj-ea"/>
              </a:rPr>
              <a:t>분석대상 선정</a:t>
            </a:r>
            <a:br>
              <a:rPr lang="en-US" altLang="ko-KR" sz="1300" b="0" dirty="0">
                <a:latin typeface="+mj-ea"/>
                <a:ea typeface="+mj-ea"/>
              </a:rPr>
            </a:br>
            <a:r>
              <a:rPr lang="en-US" altLang="ko-KR" sz="1300" b="0" dirty="0">
                <a:latin typeface="+mj-ea"/>
                <a:ea typeface="+mj-ea"/>
              </a:rPr>
              <a:t>/ Sampling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6B944B69-DA42-4B84-99E8-3D4D3747FA26}"/>
              </a:ext>
            </a:extLst>
          </p:cNvPr>
          <p:cNvSpPr/>
          <p:nvPr userDrawn="1"/>
        </p:nvSpPr>
        <p:spPr>
          <a:xfrm>
            <a:off x="2220054" y="1294074"/>
            <a:ext cx="1783829" cy="533348"/>
          </a:xfrm>
          <a:prstGeom prst="homePlate">
            <a:avLst>
              <a:gd name="adj" fmla="val 3158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0" dirty="0">
                <a:latin typeface="+mj-ea"/>
                <a:ea typeface="+mj-ea"/>
              </a:rPr>
              <a:t>2. </a:t>
            </a:r>
            <a:r>
              <a:rPr lang="ko-KR" altLang="en-US" sz="1300" b="0" dirty="0">
                <a:latin typeface="+mj-ea"/>
                <a:ea typeface="+mj-ea"/>
              </a:rPr>
              <a:t>분석</a:t>
            </a:r>
            <a:r>
              <a:rPr lang="en-US" altLang="ko-KR" sz="1300" b="0" dirty="0">
                <a:latin typeface="+mj-ea"/>
                <a:ea typeface="+mj-ea"/>
              </a:rPr>
              <a:t>Mart</a:t>
            </a:r>
            <a:r>
              <a:rPr lang="ko-KR" altLang="en-US" sz="1300" b="0" dirty="0">
                <a:latin typeface="+mj-ea"/>
                <a:ea typeface="+mj-ea"/>
              </a:rPr>
              <a:t> 생성</a:t>
            </a:r>
            <a:br>
              <a:rPr lang="en-US" altLang="ko-KR" sz="1300" b="0" dirty="0">
                <a:latin typeface="+mj-ea"/>
                <a:ea typeface="+mj-ea"/>
              </a:rPr>
            </a:br>
            <a:r>
              <a:rPr lang="en-US" altLang="ko-KR" sz="1300" b="0" dirty="0">
                <a:latin typeface="+mj-ea"/>
                <a:ea typeface="+mj-ea"/>
              </a:rPr>
              <a:t>(</a:t>
            </a:r>
            <a:r>
              <a:rPr lang="ko-KR" altLang="en-US" sz="1300" b="0" dirty="0">
                <a:latin typeface="+mj-ea"/>
                <a:ea typeface="+mj-ea"/>
              </a:rPr>
              <a:t>공정</a:t>
            </a:r>
            <a:r>
              <a:rPr lang="en-US" altLang="ko-KR" sz="1300" b="0" dirty="0">
                <a:latin typeface="+mj-ea"/>
                <a:ea typeface="+mj-ea"/>
              </a:rPr>
              <a:t>/</a:t>
            </a:r>
            <a:r>
              <a:rPr lang="ko-KR" altLang="en-US" sz="1300" b="0" dirty="0">
                <a:latin typeface="+mj-ea"/>
                <a:ea typeface="+mj-ea"/>
              </a:rPr>
              <a:t>장비 단위</a:t>
            </a:r>
            <a:r>
              <a:rPr lang="en-US" altLang="ko-KR" sz="1300" b="0" dirty="0">
                <a:latin typeface="+mj-ea"/>
                <a:ea typeface="+mj-ea"/>
              </a:rPr>
              <a:t>)</a:t>
            </a:r>
          </a:p>
        </p:txBody>
      </p: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06D1E615-7F0C-4EF6-8FBB-DB86D53E2AFE}"/>
              </a:ext>
            </a:extLst>
          </p:cNvPr>
          <p:cNvSpPr/>
          <p:nvPr userDrawn="1"/>
        </p:nvSpPr>
        <p:spPr>
          <a:xfrm>
            <a:off x="4181832" y="1294074"/>
            <a:ext cx="1783829" cy="533348"/>
          </a:xfrm>
          <a:prstGeom prst="homePlate">
            <a:avLst>
              <a:gd name="adj" fmla="val 3158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0" dirty="0">
                <a:latin typeface="+mj-ea"/>
                <a:ea typeface="+mj-ea"/>
              </a:rPr>
              <a:t>3. </a:t>
            </a:r>
            <a:r>
              <a:rPr lang="ko-KR" altLang="en-US" sz="1300" b="0" dirty="0">
                <a:latin typeface="+mj-ea"/>
                <a:ea typeface="+mj-ea"/>
              </a:rPr>
              <a:t>혐의공정 탐색</a:t>
            </a:r>
            <a:endParaRPr lang="en-US" altLang="ko-KR" sz="1300" b="0" dirty="0">
              <a:latin typeface="+mj-ea"/>
              <a:ea typeface="+mj-ea"/>
            </a:endParaRPr>
          </a:p>
        </p:txBody>
      </p:sp>
      <p:sp>
        <p:nvSpPr>
          <p:cNvPr id="8" name="화살표: 오각형 7">
            <a:extLst>
              <a:ext uri="{FF2B5EF4-FFF2-40B4-BE49-F238E27FC236}">
                <a16:creationId xmlns:a16="http://schemas.microsoft.com/office/drawing/2014/main" id="{AC442244-0BF1-4D3D-9841-FE69D03D69A8}"/>
              </a:ext>
            </a:extLst>
          </p:cNvPr>
          <p:cNvSpPr/>
          <p:nvPr userDrawn="1"/>
        </p:nvSpPr>
        <p:spPr>
          <a:xfrm>
            <a:off x="6113108" y="1294074"/>
            <a:ext cx="1783829" cy="533348"/>
          </a:xfrm>
          <a:prstGeom prst="homePlate">
            <a:avLst>
              <a:gd name="adj" fmla="val 3158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0" dirty="0">
                <a:latin typeface="+mj-ea"/>
                <a:ea typeface="+mj-ea"/>
              </a:rPr>
              <a:t>4. </a:t>
            </a:r>
            <a:r>
              <a:rPr lang="ko-KR" altLang="en-US" sz="1300" b="0" dirty="0">
                <a:latin typeface="+mj-ea"/>
              </a:rPr>
              <a:t>분석</a:t>
            </a:r>
            <a:r>
              <a:rPr lang="en-US" altLang="ko-KR" sz="1300" b="0" dirty="0">
                <a:latin typeface="+mj-ea"/>
              </a:rPr>
              <a:t>Mart</a:t>
            </a:r>
            <a:r>
              <a:rPr lang="ko-KR" altLang="en-US" sz="1300" b="0" dirty="0">
                <a:latin typeface="+mj-ea"/>
              </a:rPr>
              <a:t> 생성</a:t>
            </a:r>
            <a:br>
              <a:rPr lang="en-US" altLang="ko-KR" sz="1300" b="0" dirty="0">
                <a:latin typeface="+mj-ea"/>
              </a:rPr>
            </a:br>
            <a:r>
              <a:rPr lang="en-US" altLang="ko-KR" sz="1300" b="0" dirty="0">
                <a:latin typeface="+mj-ea"/>
              </a:rPr>
              <a:t>(Para </a:t>
            </a:r>
            <a:r>
              <a:rPr lang="ko-KR" altLang="en-US" sz="1300" b="0" dirty="0">
                <a:latin typeface="+mj-ea"/>
              </a:rPr>
              <a:t>단위</a:t>
            </a:r>
            <a:r>
              <a:rPr lang="en-US" altLang="ko-KR" sz="1300" b="0" dirty="0">
                <a:latin typeface="+mj-ea"/>
              </a:rPr>
              <a:t>)</a:t>
            </a:r>
            <a:endParaRPr lang="en-US" altLang="ko-KR" sz="1300" b="0" dirty="0">
              <a:latin typeface="+mj-ea"/>
              <a:ea typeface="+mj-ea"/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4B3B5968-0FDA-4A68-8639-D71F6A9DF15D}"/>
              </a:ext>
            </a:extLst>
          </p:cNvPr>
          <p:cNvSpPr/>
          <p:nvPr userDrawn="1"/>
        </p:nvSpPr>
        <p:spPr>
          <a:xfrm>
            <a:off x="8044384" y="1294074"/>
            <a:ext cx="1783829" cy="533348"/>
          </a:xfrm>
          <a:prstGeom prst="homePlate">
            <a:avLst>
              <a:gd name="adj" fmla="val 31589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0" dirty="0">
                <a:latin typeface="+mj-ea"/>
                <a:ea typeface="+mj-ea"/>
              </a:rPr>
              <a:t>5. </a:t>
            </a:r>
            <a:r>
              <a:rPr lang="ko-KR" altLang="en-US" sz="1300" b="0" dirty="0">
                <a:latin typeface="+mj-ea"/>
                <a:ea typeface="+mj-ea"/>
              </a:rPr>
              <a:t>원인 </a:t>
            </a:r>
            <a:r>
              <a:rPr lang="en-US" altLang="ko-KR" sz="1300" b="0" dirty="0">
                <a:latin typeface="+mj-ea"/>
                <a:ea typeface="+mj-ea"/>
              </a:rPr>
              <a:t>Para </a:t>
            </a:r>
            <a:r>
              <a:rPr lang="ko-KR" altLang="en-US" sz="1300" b="0" dirty="0">
                <a:latin typeface="+mj-ea"/>
                <a:ea typeface="+mj-ea"/>
              </a:rPr>
              <a:t>탐색</a:t>
            </a:r>
            <a:endParaRPr lang="en-US" altLang="ko-KR" sz="1300" b="0" dirty="0"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A75E07-A0D2-47AD-B746-CCFE4A8C638A}"/>
              </a:ext>
            </a:extLst>
          </p:cNvPr>
          <p:cNvSpPr/>
          <p:nvPr userDrawn="1"/>
        </p:nvSpPr>
        <p:spPr>
          <a:xfrm>
            <a:off x="277317" y="1928827"/>
            <a:ext cx="1783830" cy="326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FAB + LOT_CD, Period </a:t>
            </a:r>
            <a:r>
              <a:rPr lang="ko-KR" altLang="en-US" sz="1050" b="0" dirty="0">
                <a:solidFill>
                  <a:schemeClr val="tx1"/>
                </a:solidFill>
                <a:latin typeface="+mj-ea"/>
                <a:ea typeface="+mj-ea"/>
              </a:rPr>
              <a:t>설정</a:t>
            </a:r>
            <a:endParaRPr lang="ko-KR" altLang="en-US" sz="1050" b="0" i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7D9D86-9576-4FC8-83A2-CB504072DCA4}"/>
              </a:ext>
            </a:extLst>
          </p:cNvPr>
          <p:cNvGrpSpPr/>
          <p:nvPr userDrawn="1"/>
        </p:nvGrpSpPr>
        <p:grpSpPr>
          <a:xfrm>
            <a:off x="914400" y="2325045"/>
            <a:ext cx="592888" cy="692041"/>
            <a:chOff x="831176" y="2862093"/>
            <a:chExt cx="676112" cy="78918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989566E-2110-4ADC-B1C7-0EA7E7B01A6D}"/>
                </a:ext>
              </a:extLst>
            </p:cNvPr>
            <p:cNvSpPr/>
            <p:nvPr/>
          </p:nvSpPr>
          <p:spPr>
            <a:xfrm>
              <a:off x="861934" y="2862093"/>
              <a:ext cx="614596" cy="614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0" dirty="0">
                  <a:solidFill>
                    <a:schemeClr val="tx1"/>
                  </a:solidFill>
                </a:rPr>
                <a:t>대조군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9375CEC-9D94-483A-A152-5E3F3A79E2F3}"/>
                </a:ext>
              </a:extLst>
            </p:cNvPr>
            <p:cNvSpPr/>
            <p:nvPr/>
          </p:nvSpPr>
          <p:spPr>
            <a:xfrm>
              <a:off x="831176" y="3476689"/>
              <a:ext cx="676112" cy="17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Good</a:t>
              </a:r>
              <a:endParaRPr lang="ko-KR" altLang="en-US" sz="1050" b="0" i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5DB632-994D-4E01-9AE4-AA264418F4A1}"/>
              </a:ext>
            </a:extLst>
          </p:cNvPr>
          <p:cNvGrpSpPr/>
          <p:nvPr userDrawn="1"/>
        </p:nvGrpSpPr>
        <p:grpSpPr>
          <a:xfrm>
            <a:off x="914400" y="3133461"/>
            <a:ext cx="592888" cy="692041"/>
            <a:chOff x="831176" y="2862093"/>
            <a:chExt cx="676112" cy="78918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FF46889-0DE7-4D9D-ADB0-DA31A35D2B52}"/>
                </a:ext>
              </a:extLst>
            </p:cNvPr>
            <p:cNvSpPr/>
            <p:nvPr/>
          </p:nvSpPr>
          <p:spPr>
            <a:xfrm>
              <a:off x="861934" y="2862093"/>
              <a:ext cx="614596" cy="614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9A16B08-67EC-4360-B06C-438435F22D4A}"/>
                </a:ext>
              </a:extLst>
            </p:cNvPr>
            <p:cNvSpPr/>
            <p:nvPr/>
          </p:nvSpPr>
          <p:spPr>
            <a:xfrm>
              <a:off x="831176" y="3476689"/>
              <a:ext cx="676112" cy="17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Scratch</a:t>
              </a:r>
              <a:endParaRPr lang="ko-KR" altLang="en-US" sz="1050" b="0" i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9D0967-912F-43C1-84A4-E346F5249298}"/>
              </a:ext>
            </a:extLst>
          </p:cNvPr>
          <p:cNvGrpSpPr/>
          <p:nvPr userDrawn="1"/>
        </p:nvGrpSpPr>
        <p:grpSpPr>
          <a:xfrm>
            <a:off x="752730" y="3930687"/>
            <a:ext cx="954853" cy="692041"/>
            <a:chOff x="624790" y="2862093"/>
            <a:chExt cx="1088886" cy="78918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4EDCBA-A00B-4E69-BA93-DA0D686E5A3F}"/>
                </a:ext>
              </a:extLst>
            </p:cNvPr>
            <p:cNvSpPr/>
            <p:nvPr/>
          </p:nvSpPr>
          <p:spPr>
            <a:xfrm>
              <a:off x="861934" y="2862093"/>
              <a:ext cx="614596" cy="614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B41E2B3-B1C7-4423-B6A4-F4E33CB355CC}"/>
                </a:ext>
              </a:extLst>
            </p:cNvPr>
            <p:cNvSpPr/>
            <p:nvPr/>
          </p:nvSpPr>
          <p:spPr>
            <a:xfrm>
              <a:off x="624790" y="3476689"/>
              <a:ext cx="1088886" cy="17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Nuclear Bomb</a:t>
              </a:r>
              <a:endParaRPr lang="ko-KR" altLang="en-US" sz="1050" b="0" i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90B3DD0-1F1C-4889-BA3F-8421E0D3B8AC}"/>
              </a:ext>
            </a:extLst>
          </p:cNvPr>
          <p:cNvGrpSpPr/>
          <p:nvPr userDrawn="1"/>
        </p:nvGrpSpPr>
        <p:grpSpPr>
          <a:xfrm>
            <a:off x="796132" y="4731785"/>
            <a:ext cx="868048" cy="692041"/>
            <a:chOff x="674284" y="2862093"/>
            <a:chExt cx="989896" cy="78918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7610BD7-E395-48E5-8E7E-D9EA34ECBB95}"/>
                </a:ext>
              </a:extLst>
            </p:cNvPr>
            <p:cNvSpPr/>
            <p:nvPr/>
          </p:nvSpPr>
          <p:spPr>
            <a:xfrm>
              <a:off x="861934" y="2862093"/>
              <a:ext cx="614596" cy="614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FC9A0E5-B16D-463D-B11F-51BCA0857041}"/>
                </a:ext>
              </a:extLst>
            </p:cNvPr>
            <p:cNvSpPr/>
            <p:nvPr/>
          </p:nvSpPr>
          <p:spPr>
            <a:xfrm>
              <a:off x="674284" y="3476689"/>
              <a:ext cx="989896" cy="17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Ring</a:t>
              </a:r>
              <a:endParaRPr lang="ko-KR" altLang="en-US" sz="1050" b="0" i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8B4A31D-2928-47FD-A958-E3C2377D73AC}"/>
              </a:ext>
            </a:extLst>
          </p:cNvPr>
          <p:cNvGrpSpPr/>
          <p:nvPr userDrawn="1"/>
        </p:nvGrpSpPr>
        <p:grpSpPr>
          <a:xfrm>
            <a:off x="796132" y="5533175"/>
            <a:ext cx="868048" cy="692041"/>
            <a:chOff x="674284" y="2862093"/>
            <a:chExt cx="989896" cy="78918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10FF1AA-DB45-4875-AC54-ABBC4FF2F8EE}"/>
                </a:ext>
              </a:extLst>
            </p:cNvPr>
            <p:cNvSpPr/>
            <p:nvPr/>
          </p:nvSpPr>
          <p:spPr>
            <a:xfrm>
              <a:off x="861934" y="2862093"/>
              <a:ext cx="614596" cy="61459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CEAEE27-F759-4301-A4ED-C562E78D08EA}"/>
                </a:ext>
              </a:extLst>
            </p:cNvPr>
            <p:cNvSpPr/>
            <p:nvPr/>
          </p:nvSpPr>
          <p:spPr>
            <a:xfrm>
              <a:off x="674284" y="3476689"/>
              <a:ext cx="989896" cy="174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Blob</a:t>
              </a:r>
              <a:endParaRPr lang="ko-KR" altLang="en-US" sz="1050" b="0" i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6EE946-DF81-460A-94E9-CBCFB20EBF40}"/>
              </a:ext>
            </a:extLst>
          </p:cNvPr>
          <p:cNvSpPr txBox="1"/>
          <p:nvPr userDrawn="1"/>
        </p:nvSpPr>
        <p:spPr>
          <a:xfrm>
            <a:off x="1045623" y="6255935"/>
            <a:ext cx="461665" cy="3693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b="0" dirty="0"/>
              <a:t>…</a:t>
            </a:r>
            <a:endParaRPr lang="ko-KR" altLang="en-US" b="0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533BAD4-ABD1-4DD4-B83A-11645DC2301A}"/>
              </a:ext>
            </a:extLst>
          </p:cNvPr>
          <p:cNvCxnSpPr>
            <a:stCxn id="12" idx="3"/>
          </p:cNvCxnSpPr>
          <p:nvPr userDrawn="1"/>
        </p:nvCxnSpPr>
        <p:spPr>
          <a:xfrm>
            <a:off x="1480316" y="2594517"/>
            <a:ext cx="611589" cy="422569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49EAE68-680D-4669-99E5-56B1FBF78FC2}"/>
              </a:ext>
            </a:extLst>
          </p:cNvPr>
          <p:cNvCxnSpPr>
            <a:stCxn id="15" idx="3"/>
          </p:cNvCxnSpPr>
          <p:nvPr userDrawn="1"/>
        </p:nvCxnSpPr>
        <p:spPr>
          <a:xfrm flipV="1">
            <a:off x="1480316" y="3022681"/>
            <a:ext cx="611589" cy="38025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3362944-985E-49C8-B347-6A547568DDB2}"/>
              </a:ext>
            </a:extLst>
          </p:cNvPr>
          <p:cNvCxnSpPr/>
          <p:nvPr userDrawn="1"/>
        </p:nvCxnSpPr>
        <p:spPr>
          <a:xfrm>
            <a:off x="1784217" y="3014900"/>
            <a:ext cx="337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C6FC4F-A22F-4A26-BDF4-2AF1D2E40A36}"/>
              </a:ext>
            </a:extLst>
          </p:cNvPr>
          <p:cNvSpPr/>
          <p:nvPr userDrawn="1"/>
        </p:nvSpPr>
        <p:spPr>
          <a:xfrm>
            <a:off x="2278248" y="2325045"/>
            <a:ext cx="1613464" cy="171571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Key: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fab_id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area_id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oper_id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eqp_id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중복 값 발생 시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→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최근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만 활용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‘System’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eqp_id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제거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C1CB14A-F2AA-46C7-83B5-1557C6E4EDC5}"/>
              </a:ext>
            </a:extLst>
          </p:cNvPr>
          <p:cNvSpPr/>
          <p:nvPr userDrawn="1"/>
        </p:nvSpPr>
        <p:spPr>
          <a:xfrm>
            <a:off x="2197194" y="1965687"/>
            <a:ext cx="1783830" cy="326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0" dirty="0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1050" b="0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05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AE8B5F2-CC40-4C9F-8806-FC6236CEC913}"/>
              </a:ext>
            </a:extLst>
          </p:cNvPr>
          <p:cNvCxnSpPr/>
          <p:nvPr userDrawn="1"/>
        </p:nvCxnSpPr>
        <p:spPr>
          <a:xfrm>
            <a:off x="3084980" y="4113058"/>
            <a:ext cx="0" cy="29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F7E130-049B-402D-A942-F0827272146A}"/>
              </a:ext>
            </a:extLst>
          </p:cNvPr>
          <p:cNvSpPr/>
          <p:nvPr userDrawn="1"/>
        </p:nvSpPr>
        <p:spPr>
          <a:xfrm>
            <a:off x="2278248" y="4509065"/>
            <a:ext cx="1613464" cy="14380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FB75AAD-62F4-47F2-9EA1-DA1D1E0C93F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56220200"/>
              </p:ext>
            </p:extLst>
          </p:nvPr>
        </p:nvGraphicFramePr>
        <p:xfrm>
          <a:off x="2563300" y="5157039"/>
          <a:ext cx="104336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40">
                  <a:extLst>
                    <a:ext uri="{9D8B030D-6E8A-4147-A177-3AD203B41FA5}">
                      <a16:colId xmlns:a16="http://schemas.microsoft.com/office/drawing/2014/main" val="101205395"/>
                    </a:ext>
                  </a:extLst>
                </a:gridCol>
                <a:gridCol w="260840">
                  <a:extLst>
                    <a:ext uri="{9D8B030D-6E8A-4147-A177-3AD203B41FA5}">
                      <a16:colId xmlns:a16="http://schemas.microsoft.com/office/drawing/2014/main" val="952828925"/>
                    </a:ext>
                  </a:extLst>
                </a:gridCol>
                <a:gridCol w="260840">
                  <a:extLst>
                    <a:ext uri="{9D8B030D-6E8A-4147-A177-3AD203B41FA5}">
                      <a16:colId xmlns:a16="http://schemas.microsoft.com/office/drawing/2014/main" val="2404416228"/>
                    </a:ext>
                  </a:extLst>
                </a:gridCol>
                <a:gridCol w="260840">
                  <a:extLst>
                    <a:ext uri="{9D8B030D-6E8A-4147-A177-3AD203B41FA5}">
                      <a16:colId xmlns:a16="http://schemas.microsoft.com/office/drawing/2014/main" val="41370575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0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0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381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0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1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298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R="14400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1535"/>
                  </a:ext>
                </a:extLst>
              </a:tr>
            </a:tbl>
          </a:graphicData>
        </a:graphic>
      </p:graphicFrame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32BA32-38D7-4906-8985-EDA91287B3DC}"/>
              </a:ext>
            </a:extLst>
          </p:cNvPr>
          <p:cNvGrpSpPr/>
          <p:nvPr userDrawn="1"/>
        </p:nvGrpSpPr>
        <p:grpSpPr>
          <a:xfrm>
            <a:off x="2473377" y="5507559"/>
            <a:ext cx="1349115" cy="350520"/>
            <a:chOff x="2765686" y="5185730"/>
            <a:chExt cx="7142812" cy="1889626"/>
          </a:xfrm>
        </p:grpSpPr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6D0605D-727F-48BC-8148-907D4809F7D2}"/>
                </a:ext>
              </a:extLst>
            </p:cNvPr>
            <p:cNvSpPr/>
            <p:nvPr/>
          </p:nvSpPr>
          <p:spPr>
            <a:xfrm>
              <a:off x="3068381" y="5196173"/>
              <a:ext cx="6608669" cy="1835704"/>
            </a:xfrm>
            <a:custGeom>
              <a:avLst/>
              <a:gdLst>
                <a:gd name="connsiteX0" fmla="*/ 1306883 w 1412950"/>
                <a:gd name="connsiteY0" fmla="*/ 119971 h 2814174"/>
                <a:gd name="connsiteX1" fmla="*/ 1029565 w 1412950"/>
                <a:gd name="connsiteY1" fmla="*/ 434764 h 2814174"/>
                <a:gd name="connsiteX2" fmla="*/ 1097021 w 1412950"/>
                <a:gd name="connsiteY2" fmla="*/ 757053 h 2814174"/>
                <a:gd name="connsiteX3" fmla="*/ 722267 w 1412950"/>
                <a:gd name="connsiteY3" fmla="*/ 1034371 h 2814174"/>
                <a:gd name="connsiteX4" fmla="*/ 722267 w 1412950"/>
                <a:gd name="connsiteY4" fmla="*/ 1386639 h 2814174"/>
                <a:gd name="connsiteX5" fmla="*/ 519899 w 1412950"/>
                <a:gd name="connsiteY5" fmla="*/ 1648967 h 2814174"/>
                <a:gd name="connsiteX6" fmla="*/ 489919 w 1412950"/>
                <a:gd name="connsiteY6" fmla="*/ 1956266 h 2814174"/>
                <a:gd name="connsiteX7" fmla="*/ 340017 w 1412950"/>
                <a:gd name="connsiteY7" fmla="*/ 2061197 h 2814174"/>
                <a:gd name="connsiteX8" fmla="*/ 317532 w 1412950"/>
                <a:gd name="connsiteY8" fmla="*/ 2346010 h 2814174"/>
                <a:gd name="connsiteX9" fmla="*/ 40214 w 1412950"/>
                <a:gd name="connsiteY9" fmla="*/ 2608338 h 2814174"/>
                <a:gd name="connsiteX10" fmla="*/ 1306883 w 1412950"/>
                <a:gd name="connsiteY10" fmla="*/ 2623328 h 2814174"/>
                <a:gd name="connsiteX11" fmla="*/ 1306883 w 1412950"/>
                <a:gd name="connsiteY11" fmla="*/ 119971 h 28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950" h="2814174">
                  <a:moveTo>
                    <a:pt x="1306883" y="119971"/>
                  </a:moveTo>
                  <a:cubicBezTo>
                    <a:pt x="1260663" y="-244790"/>
                    <a:pt x="1064542" y="328584"/>
                    <a:pt x="1029565" y="434764"/>
                  </a:cubicBezTo>
                  <a:cubicBezTo>
                    <a:pt x="994588" y="540944"/>
                    <a:pt x="1148237" y="657119"/>
                    <a:pt x="1097021" y="757053"/>
                  </a:cubicBezTo>
                  <a:cubicBezTo>
                    <a:pt x="1045805" y="856987"/>
                    <a:pt x="784726" y="929440"/>
                    <a:pt x="722267" y="1034371"/>
                  </a:cubicBezTo>
                  <a:cubicBezTo>
                    <a:pt x="659808" y="1139302"/>
                    <a:pt x="755995" y="1284206"/>
                    <a:pt x="722267" y="1386639"/>
                  </a:cubicBezTo>
                  <a:cubicBezTo>
                    <a:pt x="688539" y="1489072"/>
                    <a:pt x="558624" y="1554029"/>
                    <a:pt x="519899" y="1648967"/>
                  </a:cubicBezTo>
                  <a:cubicBezTo>
                    <a:pt x="481174" y="1743905"/>
                    <a:pt x="519899" y="1887561"/>
                    <a:pt x="489919" y="1956266"/>
                  </a:cubicBezTo>
                  <a:cubicBezTo>
                    <a:pt x="459939" y="2024971"/>
                    <a:pt x="368748" y="1996240"/>
                    <a:pt x="340017" y="2061197"/>
                  </a:cubicBezTo>
                  <a:cubicBezTo>
                    <a:pt x="311286" y="2126154"/>
                    <a:pt x="367499" y="2254820"/>
                    <a:pt x="317532" y="2346010"/>
                  </a:cubicBezTo>
                  <a:cubicBezTo>
                    <a:pt x="267565" y="2437200"/>
                    <a:pt x="-124678" y="2562118"/>
                    <a:pt x="40214" y="2608338"/>
                  </a:cubicBezTo>
                  <a:cubicBezTo>
                    <a:pt x="205106" y="2654558"/>
                    <a:pt x="1093273" y="3038056"/>
                    <a:pt x="1306883" y="2623328"/>
                  </a:cubicBezTo>
                  <a:cubicBezTo>
                    <a:pt x="1520493" y="2208600"/>
                    <a:pt x="1353103" y="484732"/>
                    <a:pt x="1306883" y="11997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ECA13C8-D9C5-41A4-BA2C-A75D80A78047}"/>
                </a:ext>
              </a:extLst>
            </p:cNvPr>
            <p:cNvSpPr/>
            <p:nvPr/>
          </p:nvSpPr>
          <p:spPr>
            <a:xfrm>
              <a:off x="2765686" y="6876654"/>
              <a:ext cx="7142812" cy="198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47FE888-254F-481A-8D1F-E8D6CA19B481}"/>
                </a:ext>
              </a:extLst>
            </p:cNvPr>
            <p:cNvSpPr/>
            <p:nvPr/>
          </p:nvSpPr>
          <p:spPr>
            <a:xfrm rot="5400000">
              <a:off x="8437503" y="5601108"/>
              <a:ext cx="1886370" cy="1055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0FCEFC3-3B3B-479F-9327-E354BA2EBCD4}"/>
              </a:ext>
            </a:extLst>
          </p:cNvPr>
          <p:cNvSpPr/>
          <p:nvPr userDrawn="1"/>
        </p:nvSpPr>
        <p:spPr>
          <a:xfrm>
            <a:off x="4225336" y="2061793"/>
            <a:ext cx="1613464" cy="7399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Decision Tree(CHAID)</a:t>
            </a:r>
          </a:p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Node 1~3</a:t>
            </a:r>
            <a:r>
              <a:rPr lang="ko-KR" altLang="en-US" sz="1100" b="0" dirty="0">
                <a:solidFill>
                  <a:schemeClr val="tx1"/>
                </a:solidFill>
                <a:latin typeface="+mj-ea"/>
                <a:ea typeface="+mj-ea"/>
              </a:rPr>
              <a:t>순위</a:t>
            </a:r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pPr algn="ctr"/>
            <a:r>
              <a:rPr lang="ko-KR" altLang="en-US" sz="1100" b="0" dirty="0">
                <a:solidFill>
                  <a:schemeClr val="tx1"/>
                </a:solidFill>
                <a:latin typeface="+mj-ea"/>
                <a:ea typeface="+mj-ea"/>
              </a:rPr>
              <a:t>경로분석 </a:t>
            </a:r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support gap</a:t>
            </a:r>
          </a:p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20% </a:t>
            </a:r>
            <a:r>
              <a:rPr lang="ko-KR" altLang="en-US" sz="1100" b="0" dirty="0">
                <a:solidFill>
                  <a:schemeClr val="tx1"/>
                </a:solidFill>
                <a:latin typeface="+mj-ea"/>
                <a:ea typeface="+mj-ea"/>
              </a:rPr>
              <a:t>이상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5D03427-92B4-4370-8580-DAFA0531EA5A}"/>
              </a:ext>
            </a:extLst>
          </p:cNvPr>
          <p:cNvCxnSpPr/>
          <p:nvPr userDrawn="1"/>
        </p:nvCxnSpPr>
        <p:spPr>
          <a:xfrm>
            <a:off x="5033728" y="2863989"/>
            <a:ext cx="0" cy="19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45921F4-21C1-4C5F-B8AC-B1AD2130DC92}"/>
              </a:ext>
            </a:extLst>
          </p:cNvPr>
          <p:cNvSpPr/>
          <p:nvPr userDrawn="1"/>
        </p:nvSpPr>
        <p:spPr>
          <a:xfrm>
            <a:off x="4367112" y="3105339"/>
            <a:ext cx="1333441" cy="110654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9CE6C1-864A-4A5E-974C-12D577BBB772}"/>
              </a:ext>
            </a:extLst>
          </p:cNvPr>
          <p:cNvSpPr/>
          <p:nvPr userDrawn="1"/>
        </p:nvSpPr>
        <p:spPr>
          <a:xfrm>
            <a:off x="5046378" y="3164909"/>
            <a:ext cx="625221" cy="238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0" dirty="0" err="1">
                <a:solidFill>
                  <a:schemeClr val="tx1"/>
                </a:solidFill>
                <a:latin typeface="+mj-ea"/>
                <a:ea typeface="+mj-ea"/>
              </a:rPr>
              <a:t>oper_id</a:t>
            </a:r>
            <a:endParaRPr lang="en-US" altLang="ko-KR" sz="105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F5AE27AB-4164-45E1-BCD8-7D61BB2CFA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3922701"/>
              </p:ext>
            </p:extLst>
          </p:nvPr>
        </p:nvGraphicFramePr>
        <p:xfrm>
          <a:off x="4459574" y="3425401"/>
          <a:ext cx="1158590" cy="703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295">
                  <a:extLst>
                    <a:ext uri="{9D8B030D-6E8A-4147-A177-3AD203B41FA5}">
                      <a16:colId xmlns:a16="http://schemas.microsoft.com/office/drawing/2014/main" val="2716677918"/>
                    </a:ext>
                  </a:extLst>
                </a:gridCol>
                <a:gridCol w="579295">
                  <a:extLst>
                    <a:ext uri="{9D8B030D-6E8A-4147-A177-3AD203B41FA5}">
                      <a16:colId xmlns:a16="http://schemas.microsoft.com/office/drawing/2014/main" val="1353099361"/>
                    </a:ext>
                  </a:extLst>
                </a:gridCol>
              </a:tblGrid>
              <a:tr h="234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1st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xxx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56906"/>
                  </a:ext>
                </a:extLst>
              </a:tr>
              <a:tr h="23433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2nd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xxx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29783"/>
                  </a:ext>
                </a:extLst>
              </a:tr>
              <a:tr h="234337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3rd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xxx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948395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E20C98-AD21-4392-BFFE-2B46BC8F6367}"/>
              </a:ext>
            </a:extLst>
          </p:cNvPr>
          <p:cNvSpPr/>
          <p:nvPr userDrawn="1"/>
        </p:nvSpPr>
        <p:spPr>
          <a:xfrm>
            <a:off x="4367112" y="4549592"/>
            <a:ext cx="1333441" cy="196804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D037F39-9F15-4B5C-9D2A-ED14F9CA9591}"/>
              </a:ext>
            </a:extLst>
          </p:cNvPr>
          <p:cNvCxnSpPr/>
          <p:nvPr userDrawn="1"/>
        </p:nvCxnSpPr>
        <p:spPr>
          <a:xfrm>
            <a:off x="5033728" y="4302876"/>
            <a:ext cx="0" cy="21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B6FDCD8-21B1-477B-B09F-3FB34CFE0681}"/>
              </a:ext>
            </a:extLst>
          </p:cNvPr>
          <p:cNvSpPr/>
          <p:nvPr userDrawn="1"/>
        </p:nvSpPr>
        <p:spPr>
          <a:xfrm>
            <a:off x="4422878" y="4626073"/>
            <a:ext cx="1218380" cy="238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ko-KR" altLang="en-US" sz="1050" b="0" dirty="0">
                <a:solidFill>
                  <a:schemeClr val="tx1"/>
                </a:solidFill>
                <a:latin typeface="+mj-ea"/>
                <a:ea typeface="+mj-ea"/>
              </a:rPr>
              <a:t>공정흐름조감도</a:t>
            </a:r>
            <a:endParaRPr lang="en-US" altLang="ko-KR" sz="105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6B6FFDE-CD41-4E81-8049-EBF8A2F5A93A}"/>
              </a:ext>
            </a:extLst>
          </p:cNvPr>
          <p:cNvSpPr/>
          <p:nvPr userDrawn="1"/>
        </p:nvSpPr>
        <p:spPr>
          <a:xfrm>
            <a:off x="4422878" y="5603372"/>
            <a:ext cx="1218380" cy="238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Sankey Diagram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9C2D10-2A1E-48CD-9AAD-3C87C141BCB3}"/>
              </a:ext>
            </a:extLst>
          </p:cNvPr>
          <p:cNvSpPr/>
          <p:nvPr userDrawn="1"/>
        </p:nvSpPr>
        <p:spPr>
          <a:xfrm>
            <a:off x="6171301" y="2257898"/>
            <a:ext cx="1613464" cy="31659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Key: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fab_id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area_id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oper_id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</a:rPr>
              <a:t>     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param_nm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      </a:t>
            </a:r>
            <a:r>
              <a:rPr lang="en-US" altLang="ko-KR" sz="1200" b="0" dirty="0" err="1">
                <a:solidFill>
                  <a:schemeClr val="tx1"/>
                </a:solidFill>
                <a:latin typeface="+mj-ea"/>
                <a:ea typeface="+mj-ea"/>
              </a:rPr>
              <a:t>seqno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522ED3-F901-4540-9EFD-E1D973821121}"/>
              </a:ext>
            </a:extLst>
          </p:cNvPr>
          <p:cNvSpPr/>
          <p:nvPr userDrawn="1"/>
        </p:nvSpPr>
        <p:spPr>
          <a:xfrm>
            <a:off x="6113107" y="1939580"/>
            <a:ext cx="1783830" cy="326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 b="0" dirty="0">
                <a:solidFill>
                  <a:schemeClr val="tx1"/>
                </a:solidFill>
                <a:latin typeface="+mj-ea"/>
                <a:ea typeface="+mj-ea"/>
              </a:rPr>
              <a:t>데이터 </a:t>
            </a:r>
            <a:r>
              <a:rPr lang="ko-KR" altLang="en-US" sz="1050" b="0" dirty="0" err="1"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en-US" altLang="ko-KR" sz="105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E952337-3B52-4A49-BF6B-A69F67E9A087}"/>
                  </a:ext>
                </a:extLst>
              </p:cNvPr>
              <p:cNvSpPr/>
              <p:nvPr userDrawn="1"/>
            </p:nvSpPr>
            <p:spPr>
              <a:xfrm>
                <a:off x="6244641" y="3103481"/>
                <a:ext cx="1466785" cy="2224144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/>
              <a:lstStyle/>
              <a:p>
                <a:pPr marL="179388" indent="-179388">
                  <a:spcBef>
                    <a:spcPts val="600"/>
                  </a:spcBef>
                  <a:buFont typeface="+mj-ea"/>
                  <a:buAutoNum type="circleNumDbPlain"/>
                </a:pP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결측값 </a:t>
                </a: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20%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이상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→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</a:rPr>
                  <a:t>변수 제거</a:t>
                </a:r>
                <a:endParaRPr lang="en-US" altLang="ko-KR" sz="1000" b="0" dirty="0">
                  <a:solidFill>
                    <a:schemeClr val="tx1"/>
                  </a:solidFill>
                  <a:latin typeface="+mj-ea"/>
                </a:endParaRPr>
              </a:p>
              <a:p>
                <a:pPr marL="179388" indent="-179388">
                  <a:spcBef>
                    <a:spcPts val="600"/>
                  </a:spcBef>
                  <a:buFont typeface="+mj-ea"/>
                  <a:buAutoNum type="circleNumDbPlain"/>
                </a:pPr>
                <a:r>
                  <a:rPr lang="ko-KR" altLang="en-US" sz="100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결측값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 대체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→ Good/Bad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</a:rPr>
                  <a:t>별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  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</a:rPr>
                  <a:t>평균값</a:t>
                </a:r>
                <a:endParaRPr lang="en-US" altLang="ko-KR" sz="1000" b="0" dirty="0">
                  <a:solidFill>
                    <a:schemeClr val="tx1"/>
                  </a:solidFill>
                  <a:latin typeface="+mj-ea"/>
                </a:endParaRPr>
              </a:p>
              <a:p>
                <a:pPr marL="179388" indent="-179388">
                  <a:spcBef>
                    <a:spcPts val="600"/>
                  </a:spcBef>
                  <a:buFont typeface="+mj-ea"/>
                  <a:buAutoNum type="circleNumDbPlain"/>
                </a:pP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표준편차 </a:t>
                </a: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= 0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→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</a:rPr>
                  <a:t>변수 제거</a:t>
                </a:r>
                <a:endParaRPr lang="en-US" altLang="ko-KR" sz="1000" b="0" dirty="0">
                  <a:solidFill>
                    <a:schemeClr val="tx1"/>
                  </a:solidFill>
                  <a:latin typeface="+mj-ea"/>
                </a:endParaRPr>
              </a:p>
              <a:p>
                <a:pPr marL="179388" indent="-179388">
                  <a:spcBef>
                    <a:spcPts val="600"/>
                  </a:spcBef>
                  <a:buFont typeface="+mj-ea"/>
                  <a:buAutoNum type="circleNumDbPlain"/>
                </a:pP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T-test: P-value ≥ 0.1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→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</a:rPr>
                  <a:t>변수 제거</a:t>
                </a:r>
                <a:endParaRPr lang="en-US" altLang="ko-KR" sz="1000" b="0" dirty="0">
                  <a:solidFill>
                    <a:schemeClr val="tx1"/>
                  </a:solidFill>
                  <a:latin typeface="+mj-ea"/>
                </a:endParaRPr>
              </a:p>
              <a:p>
                <a:pPr marL="179388" indent="-179388">
                  <a:spcBef>
                    <a:spcPts val="600"/>
                  </a:spcBef>
                  <a:buFont typeface="+mj-ea"/>
                  <a:buAutoNum type="circleNumDbPlain"/>
                </a:pP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Scale </a:t>
                </a:r>
                <a:r>
                  <a:rPr lang="ko-KR" altLang="en-US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표준화</a:t>
                </a:r>
                <a:br>
                  <a:rPr lang="en-US" altLang="ko-KR" sz="1000" b="0" dirty="0">
                    <a:solidFill>
                      <a:schemeClr val="tx1"/>
                    </a:solidFill>
                    <a:latin typeface="+mj-ea"/>
                    <a:ea typeface="+mj-ea"/>
                  </a:rPr>
                </a:br>
                <a:r>
                  <a:rPr lang="en-US" altLang="ko-KR" sz="1000" b="0" dirty="0">
                    <a:solidFill>
                      <a:schemeClr val="tx1"/>
                    </a:solidFill>
                    <a:latin typeface="+mj-ea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ko-KR" alt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ko-KR" sz="1000" b="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E952337-3B52-4A49-BF6B-A69F67E9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6244641" y="3103481"/>
                <a:ext cx="1466785" cy="2224144"/>
              </a:xfrm>
              <a:prstGeom prst="rect">
                <a:avLst/>
              </a:prstGeom>
              <a:blipFill>
                <a:blip r:embed="rId2"/>
                <a:stretch>
                  <a:fillRect l="-4979" b="-6849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원통형 50">
            <a:extLst>
              <a:ext uri="{FF2B5EF4-FFF2-40B4-BE49-F238E27FC236}">
                <a16:creationId xmlns:a16="http://schemas.microsoft.com/office/drawing/2014/main" id="{C774F589-49D3-4401-AB4C-25D86826F531}"/>
              </a:ext>
            </a:extLst>
          </p:cNvPr>
          <p:cNvSpPr/>
          <p:nvPr userDrawn="1"/>
        </p:nvSpPr>
        <p:spPr>
          <a:xfrm>
            <a:off x="6511943" y="5535465"/>
            <a:ext cx="932179" cy="328791"/>
          </a:xfrm>
          <a:prstGeom prst="ca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Data Mart</a:t>
            </a:r>
            <a:endParaRPr lang="ko-KR" altLang="en-US" sz="11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2" name="원통형 51">
            <a:extLst>
              <a:ext uri="{FF2B5EF4-FFF2-40B4-BE49-F238E27FC236}">
                <a16:creationId xmlns:a16="http://schemas.microsoft.com/office/drawing/2014/main" id="{AD825547-C884-42BB-95A7-B5BC6B983CDA}"/>
              </a:ext>
            </a:extLst>
          </p:cNvPr>
          <p:cNvSpPr/>
          <p:nvPr userDrawn="1"/>
        </p:nvSpPr>
        <p:spPr>
          <a:xfrm>
            <a:off x="6538931" y="6324848"/>
            <a:ext cx="932179" cy="29729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HDFS</a:t>
            </a:r>
            <a:endParaRPr lang="ko-KR" altLang="en-US" sz="11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89582326-AFEA-4079-BF56-538F548D99A6}"/>
              </a:ext>
            </a:extLst>
          </p:cNvPr>
          <p:cNvSpPr/>
          <p:nvPr userDrawn="1"/>
        </p:nvSpPr>
        <p:spPr>
          <a:xfrm rot="10800000">
            <a:off x="6697106" y="5917916"/>
            <a:ext cx="615831" cy="175620"/>
          </a:xfrm>
          <a:prstGeom prst="downArrow">
            <a:avLst>
              <a:gd name="adj1" fmla="val 47221"/>
              <a:gd name="adj2" fmla="val 64455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ACAF946-F9EA-4900-96EB-765C55CB44CF}"/>
              </a:ext>
            </a:extLst>
          </p:cNvPr>
          <p:cNvSpPr/>
          <p:nvPr userDrawn="1"/>
        </p:nvSpPr>
        <p:spPr>
          <a:xfrm>
            <a:off x="6626761" y="6121135"/>
            <a:ext cx="756517" cy="1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Hive Table</a:t>
            </a:r>
          </a:p>
        </p:txBody>
      </p:sp>
      <p:sp>
        <p:nvSpPr>
          <p:cNvPr id="55" name="원통형 54">
            <a:extLst>
              <a:ext uri="{FF2B5EF4-FFF2-40B4-BE49-F238E27FC236}">
                <a16:creationId xmlns:a16="http://schemas.microsoft.com/office/drawing/2014/main" id="{408C19FD-8B28-42AF-A725-538C0FC44AC5}"/>
              </a:ext>
            </a:extLst>
          </p:cNvPr>
          <p:cNvSpPr/>
          <p:nvPr userDrawn="1"/>
        </p:nvSpPr>
        <p:spPr>
          <a:xfrm>
            <a:off x="2629379" y="4682700"/>
            <a:ext cx="932179" cy="328791"/>
          </a:xfrm>
          <a:prstGeom prst="ca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Data Mart</a:t>
            </a:r>
            <a:endParaRPr lang="ko-KR" altLang="en-US" sz="11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원통형 55">
            <a:extLst>
              <a:ext uri="{FF2B5EF4-FFF2-40B4-BE49-F238E27FC236}">
                <a16:creationId xmlns:a16="http://schemas.microsoft.com/office/drawing/2014/main" id="{769258DE-C7EF-4DE2-8343-5ACA637A9741}"/>
              </a:ext>
            </a:extLst>
          </p:cNvPr>
          <p:cNvSpPr/>
          <p:nvPr userDrawn="1"/>
        </p:nvSpPr>
        <p:spPr>
          <a:xfrm>
            <a:off x="2629379" y="6439148"/>
            <a:ext cx="932179" cy="29729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HDFS</a:t>
            </a:r>
            <a:endParaRPr lang="ko-KR" altLang="en-US" sz="11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CD03B0C6-E450-4D86-A914-BFBF6B201792}"/>
              </a:ext>
            </a:extLst>
          </p:cNvPr>
          <p:cNvSpPr/>
          <p:nvPr userDrawn="1"/>
        </p:nvSpPr>
        <p:spPr>
          <a:xfrm rot="10800000">
            <a:off x="2787553" y="5847687"/>
            <a:ext cx="615831" cy="360149"/>
          </a:xfrm>
          <a:prstGeom prst="downArrow">
            <a:avLst>
              <a:gd name="adj1" fmla="val 47221"/>
              <a:gd name="adj2" fmla="val 64455"/>
            </a:avLst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521A4E8-5412-4DE2-8A1B-C9D56C2198A4}"/>
              </a:ext>
            </a:extLst>
          </p:cNvPr>
          <p:cNvSpPr/>
          <p:nvPr userDrawn="1"/>
        </p:nvSpPr>
        <p:spPr>
          <a:xfrm>
            <a:off x="2717209" y="6235435"/>
            <a:ext cx="756517" cy="1625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Hive Table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D61B53F-1F2A-4B05-BFEB-A9F6EA95E5D4}"/>
              </a:ext>
            </a:extLst>
          </p:cNvPr>
          <p:cNvSpPr/>
          <p:nvPr userDrawn="1"/>
        </p:nvSpPr>
        <p:spPr>
          <a:xfrm>
            <a:off x="8087662" y="2061793"/>
            <a:ext cx="1613464" cy="7399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Random Forest,</a:t>
            </a:r>
          </a:p>
          <a:p>
            <a:pPr algn="ctr"/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LASSO, SVM-RFE</a:t>
            </a:r>
          </a:p>
          <a:p>
            <a:pPr algn="ctr"/>
            <a:r>
              <a:rPr lang="ko-KR" altLang="en-US" sz="1100" b="0" dirty="0">
                <a:solidFill>
                  <a:schemeClr val="tx1"/>
                </a:solidFill>
                <a:latin typeface="+mj-ea"/>
                <a:ea typeface="+mj-ea"/>
              </a:rPr>
              <a:t>→ 종합 </a:t>
            </a:r>
            <a:r>
              <a:rPr lang="en-US" altLang="ko-KR" sz="1100" b="0" dirty="0">
                <a:solidFill>
                  <a:schemeClr val="tx1"/>
                </a:solidFill>
                <a:latin typeface="+mj-ea"/>
                <a:ea typeface="+mj-ea"/>
              </a:rPr>
              <a:t>Ranking</a:t>
            </a:r>
            <a:endParaRPr lang="ko-KR" altLang="en-US" sz="11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73DB3FF-D75F-4DB0-81B2-5897CCA2C13D}"/>
              </a:ext>
            </a:extLst>
          </p:cNvPr>
          <p:cNvCxnSpPr/>
          <p:nvPr userDrawn="1"/>
        </p:nvCxnSpPr>
        <p:spPr>
          <a:xfrm>
            <a:off x="8896054" y="2863989"/>
            <a:ext cx="0" cy="19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9A2ED8B-951E-4766-95B7-D51B8BDD5BD2}"/>
              </a:ext>
            </a:extLst>
          </p:cNvPr>
          <p:cNvSpPr/>
          <p:nvPr userDrawn="1"/>
        </p:nvSpPr>
        <p:spPr>
          <a:xfrm>
            <a:off x="8089426" y="4889394"/>
            <a:ext cx="1613464" cy="183711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31B8B45-AD7C-4C17-8A54-61637570DAC6}"/>
              </a:ext>
            </a:extLst>
          </p:cNvPr>
          <p:cNvCxnSpPr/>
          <p:nvPr userDrawn="1"/>
        </p:nvCxnSpPr>
        <p:spPr>
          <a:xfrm>
            <a:off x="8896054" y="4543367"/>
            <a:ext cx="0" cy="21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2466302-48BF-43A1-B168-90970E5E6655}"/>
              </a:ext>
            </a:extLst>
          </p:cNvPr>
          <p:cNvSpPr/>
          <p:nvPr userDrawn="1"/>
        </p:nvSpPr>
        <p:spPr>
          <a:xfrm>
            <a:off x="8157274" y="4960023"/>
            <a:ext cx="1474240" cy="213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Cleveland dot plot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CFBD117-3B6A-4593-8E9B-464DE02FF9A4}"/>
              </a:ext>
            </a:extLst>
          </p:cNvPr>
          <p:cNvSpPr/>
          <p:nvPr userDrawn="1"/>
        </p:nvSpPr>
        <p:spPr>
          <a:xfrm>
            <a:off x="8157274" y="5874967"/>
            <a:ext cx="1474240" cy="213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Boxplot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B83AE65-B2B5-4882-88DF-B35E7674DBCD}"/>
              </a:ext>
            </a:extLst>
          </p:cNvPr>
          <p:cNvSpPr/>
          <p:nvPr userDrawn="1"/>
        </p:nvSpPr>
        <p:spPr>
          <a:xfrm>
            <a:off x="8157273" y="3259928"/>
            <a:ext cx="1474240" cy="238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0" dirty="0">
                <a:solidFill>
                  <a:schemeClr val="tx1"/>
                </a:solidFill>
                <a:latin typeface="+mj-ea"/>
                <a:ea typeface="+mj-ea"/>
              </a:rPr>
              <a:t>Ranking Top 10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4ED0CE9C-D239-46CF-A681-E52C27CFEE2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65124030"/>
              </p:ext>
            </p:extLst>
          </p:nvPr>
        </p:nvGraphicFramePr>
        <p:xfrm>
          <a:off x="8157272" y="3572562"/>
          <a:ext cx="1474240" cy="75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48">
                  <a:extLst>
                    <a:ext uri="{9D8B030D-6E8A-4147-A177-3AD203B41FA5}">
                      <a16:colId xmlns:a16="http://schemas.microsoft.com/office/drawing/2014/main" val="101205395"/>
                    </a:ext>
                  </a:extLst>
                </a:gridCol>
                <a:gridCol w="294848">
                  <a:extLst>
                    <a:ext uri="{9D8B030D-6E8A-4147-A177-3AD203B41FA5}">
                      <a16:colId xmlns:a16="http://schemas.microsoft.com/office/drawing/2014/main" val="952828925"/>
                    </a:ext>
                  </a:extLst>
                </a:gridCol>
                <a:gridCol w="294848">
                  <a:extLst>
                    <a:ext uri="{9D8B030D-6E8A-4147-A177-3AD203B41FA5}">
                      <a16:colId xmlns:a16="http://schemas.microsoft.com/office/drawing/2014/main" val="2404416228"/>
                    </a:ext>
                  </a:extLst>
                </a:gridCol>
                <a:gridCol w="294848">
                  <a:extLst>
                    <a:ext uri="{9D8B030D-6E8A-4147-A177-3AD203B41FA5}">
                      <a16:colId xmlns:a16="http://schemas.microsoft.com/office/drawing/2014/main" val="4137057557"/>
                    </a:ext>
                  </a:extLst>
                </a:gridCol>
                <a:gridCol w="294848">
                  <a:extLst>
                    <a:ext uri="{9D8B030D-6E8A-4147-A177-3AD203B41FA5}">
                      <a16:colId xmlns:a16="http://schemas.microsoft.com/office/drawing/2014/main" val="1164153379"/>
                    </a:ext>
                  </a:extLst>
                </a:gridCol>
              </a:tblGrid>
              <a:tr h="188996">
                <a:tc>
                  <a:txBody>
                    <a:bodyPr/>
                    <a:lstStyle/>
                    <a:p>
                      <a:pPr algn="ctr"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R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105760"/>
                  </a:ext>
                </a:extLst>
              </a:tr>
              <a:tr h="18899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1st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204908"/>
                  </a:ext>
                </a:extLst>
              </a:tr>
              <a:tr h="18899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38133"/>
                  </a:ext>
                </a:extLst>
              </a:tr>
              <a:tr h="188996"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310073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0D4674-7E8E-4C18-9F58-5EE6BE538752}"/>
              </a:ext>
            </a:extLst>
          </p:cNvPr>
          <p:cNvGrpSpPr/>
          <p:nvPr userDrawn="1"/>
        </p:nvGrpSpPr>
        <p:grpSpPr>
          <a:xfrm>
            <a:off x="8117266" y="4039006"/>
            <a:ext cx="1776242" cy="317761"/>
            <a:chOff x="2765686" y="5185730"/>
            <a:chExt cx="7142812" cy="1889626"/>
          </a:xfrm>
        </p:grpSpPr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FA179E1F-688C-4195-ADE5-86D7F983C436}"/>
                </a:ext>
              </a:extLst>
            </p:cNvPr>
            <p:cNvSpPr/>
            <p:nvPr/>
          </p:nvSpPr>
          <p:spPr>
            <a:xfrm>
              <a:off x="3068381" y="5196173"/>
              <a:ext cx="6608669" cy="1835704"/>
            </a:xfrm>
            <a:custGeom>
              <a:avLst/>
              <a:gdLst>
                <a:gd name="connsiteX0" fmla="*/ 1306883 w 1412950"/>
                <a:gd name="connsiteY0" fmla="*/ 119971 h 2814174"/>
                <a:gd name="connsiteX1" fmla="*/ 1029565 w 1412950"/>
                <a:gd name="connsiteY1" fmla="*/ 434764 h 2814174"/>
                <a:gd name="connsiteX2" fmla="*/ 1097021 w 1412950"/>
                <a:gd name="connsiteY2" fmla="*/ 757053 h 2814174"/>
                <a:gd name="connsiteX3" fmla="*/ 722267 w 1412950"/>
                <a:gd name="connsiteY3" fmla="*/ 1034371 h 2814174"/>
                <a:gd name="connsiteX4" fmla="*/ 722267 w 1412950"/>
                <a:gd name="connsiteY4" fmla="*/ 1386639 h 2814174"/>
                <a:gd name="connsiteX5" fmla="*/ 519899 w 1412950"/>
                <a:gd name="connsiteY5" fmla="*/ 1648967 h 2814174"/>
                <a:gd name="connsiteX6" fmla="*/ 489919 w 1412950"/>
                <a:gd name="connsiteY6" fmla="*/ 1956266 h 2814174"/>
                <a:gd name="connsiteX7" fmla="*/ 340017 w 1412950"/>
                <a:gd name="connsiteY7" fmla="*/ 2061197 h 2814174"/>
                <a:gd name="connsiteX8" fmla="*/ 317532 w 1412950"/>
                <a:gd name="connsiteY8" fmla="*/ 2346010 h 2814174"/>
                <a:gd name="connsiteX9" fmla="*/ 40214 w 1412950"/>
                <a:gd name="connsiteY9" fmla="*/ 2608338 h 2814174"/>
                <a:gd name="connsiteX10" fmla="*/ 1306883 w 1412950"/>
                <a:gd name="connsiteY10" fmla="*/ 2623328 h 2814174"/>
                <a:gd name="connsiteX11" fmla="*/ 1306883 w 1412950"/>
                <a:gd name="connsiteY11" fmla="*/ 119971 h 281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950" h="2814174">
                  <a:moveTo>
                    <a:pt x="1306883" y="119971"/>
                  </a:moveTo>
                  <a:cubicBezTo>
                    <a:pt x="1260663" y="-244790"/>
                    <a:pt x="1064542" y="328584"/>
                    <a:pt x="1029565" y="434764"/>
                  </a:cubicBezTo>
                  <a:cubicBezTo>
                    <a:pt x="994588" y="540944"/>
                    <a:pt x="1148237" y="657119"/>
                    <a:pt x="1097021" y="757053"/>
                  </a:cubicBezTo>
                  <a:cubicBezTo>
                    <a:pt x="1045805" y="856987"/>
                    <a:pt x="784726" y="929440"/>
                    <a:pt x="722267" y="1034371"/>
                  </a:cubicBezTo>
                  <a:cubicBezTo>
                    <a:pt x="659808" y="1139302"/>
                    <a:pt x="755995" y="1284206"/>
                    <a:pt x="722267" y="1386639"/>
                  </a:cubicBezTo>
                  <a:cubicBezTo>
                    <a:pt x="688539" y="1489072"/>
                    <a:pt x="558624" y="1554029"/>
                    <a:pt x="519899" y="1648967"/>
                  </a:cubicBezTo>
                  <a:cubicBezTo>
                    <a:pt x="481174" y="1743905"/>
                    <a:pt x="519899" y="1887561"/>
                    <a:pt x="489919" y="1956266"/>
                  </a:cubicBezTo>
                  <a:cubicBezTo>
                    <a:pt x="459939" y="2024971"/>
                    <a:pt x="368748" y="1996240"/>
                    <a:pt x="340017" y="2061197"/>
                  </a:cubicBezTo>
                  <a:cubicBezTo>
                    <a:pt x="311286" y="2126154"/>
                    <a:pt x="367499" y="2254820"/>
                    <a:pt x="317532" y="2346010"/>
                  </a:cubicBezTo>
                  <a:cubicBezTo>
                    <a:pt x="267565" y="2437200"/>
                    <a:pt x="-124678" y="2562118"/>
                    <a:pt x="40214" y="2608338"/>
                  </a:cubicBezTo>
                  <a:cubicBezTo>
                    <a:pt x="205106" y="2654558"/>
                    <a:pt x="1093273" y="3038056"/>
                    <a:pt x="1306883" y="2623328"/>
                  </a:cubicBezTo>
                  <a:cubicBezTo>
                    <a:pt x="1520493" y="2208600"/>
                    <a:pt x="1353103" y="484732"/>
                    <a:pt x="1306883" y="11997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8DD4620-6166-42F1-B707-7292ED7D1AB5}"/>
                </a:ext>
              </a:extLst>
            </p:cNvPr>
            <p:cNvSpPr/>
            <p:nvPr/>
          </p:nvSpPr>
          <p:spPr>
            <a:xfrm>
              <a:off x="2765686" y="6876654"/>
              <a:ext cx="7142812" cy="198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02D03A6-896E-4E0B-868C-73F39F517DCD}"/>
                </a:ext>
              </a:extLst>
            </p:cNvPr>
            <p:cNvSpPr/>
            <p:nvPr/>
          </p:nvSpPr>
          <p:spPr>
            <a:xfrm rot="5400000">
              <a:off x="8437503" y="5601108"/>
              <a:ext cx="1886370" cy="1055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 dirty="0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E350BD0F-391B-43CF-A91C-8880D1C0A229}"/>
              </a:ext>
            </a:extLst>
          </p:cNvPr>
          <p:cNvSpPr/>
          <p:nvPr userDrawn="1"/>
        </p:nvSpPr>
        <p:spPr>
          <a:xfrm>
            <a:off x="8089426" y="3282539"/>
            <a:ext cx="1613464" cy="118726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90488" indent="-90488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ko-KR" altLang="en-US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CF47398-A9AE-419A-89FC-2BD6C3D6B653}"/>
              </a:ext>
            </a:extLst>
          </p:cNvPr>
          <p:cNvSpPr/>
          <p:nvPr userDrawn="1"/>
        </p:nvSpPr>
        <p:spPr>
          <a:xfrm>
            <a:off x="8083934" y="3081583"/>
            <a:ext cx="891446" cy="167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ko-KR" altLang="en-US" sz="1050" b="0" dirty="0">
                <a:solidFill>
                  <a:schemeClr val="tx1"/>
                </a:solidFill>
                <a:latin typeface="+mj-ea"/>
                <a:ea typeface="+mj-ea"/>
              </a:rPr>
              <a:t>공정별 분석</a:t>
            </a:r>
            <a:endParaRPr lang="en-US" altLang="ko-KR" sz="105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E241091C-88D1-4BF8-9406-D57C9FD568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33" y="4863631"/>
            <a:ext cx="1140129" cy="566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3">
            <a:extLst>
              <a:ext uri="{FF2B5EF4-FFF2-40B4-BE49-F238E27FC236}">
                <a16:creationId xmlns:a16="http://schemas.microsoft.com/office/drawing/2014/main" id="{68FBDBB1-F77B-4AF7-B5C7-1166BA7E40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89" y="5869880"/>
            <a:ext cx="1202970" cy="595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428B6BBD-9E55-4CBE-83A5-7413F3BC5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78" y="5168006"/>
            <a:ext cx="1508387" cy="66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5">
            <a:extLst>
              <a:ext uri="{FF2B5EF4-FFF2-40B4-BE49-F238E27FC236}">
                <a16:creationId xmlns:a16="http://schemas.microsoft.com/office/drawing/2014/main" id="{01606AC1-6E66-4631-B89C-FA5F6D881F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815" y="6094157"/>
            <a:ext cx="1161155" cy="57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왼쪽 중괄호 76">
            <a:extLst>
              <a:ext uri="{FF2B5EF4-FFF2-40B4-BE49-F238E27FC236}">
                <a16:creationId xmlns:a16="http://schemas.microsoft.com/office/drawing/2014/main" id="{C34D7228-D953-4B22-9FAE-3B815F98B0B4}"/>
              </a:ext>
            </a:extLst>
          </p:cNvPr>
          <p:cNvSpPr/>
          <p:nvPr userDrawn="1"/>
        </p:nvSpPr>
        <p:spPr>
          <a:xfrm>
            <a:off x="594360" y="3176541"/>
            <a:ext cx="285750" cy="3411252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9CCD70-52EA-437B-B1B1-317C16356B30}"/>
              </a:ext>
            </a:extLst>
          </p:cNvPr>
          <p:cNvSpPr txBox="1"/>
          <p:nvPr userDrawn="1"/>
        </p:nvSpPr>
        <p:spPr>
          <a:xfrm>
            <a:off x="205105" y="4713284"/>
            <a:ext cx="486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/>
              <a:t>bad</a:t>
            </a:r>
            <a:endParaRPr lang="ko-KR" alt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20311361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F4AF0FF-0D30-47FB-857E-203DB573E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95871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[Back-up]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분석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Mart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데이터 전처리 절차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AF9BB5F-3886-4EE6-AA51-49B147C58616}"/>
              </a:ext>
            </a:extLst>
          </p:cNvPr>
          <p:cNvSpPr txBox="1">
            <a:spLocks/>
          </p:cNvSpPr>
          <p:nvPr userDrawn="1"/>
        </p:nvSpPr>
        <p:spPr>
          <a:xfrm>
            <a:off x="250825" y="628208"/>
            <a:ext cx="9562487" cy="5322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저수율 공정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 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선별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 err="1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결측값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처리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 err="1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단일값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 제거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, T-test 1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차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screening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하여 분석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Mart 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생성함</a:t>
            </a:r>
          </a:p>
        </p:txBody>
      </p:sp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CE7AAF60-A0B2-40A4-BFE6-5FF789D1ACBA}"/>
              </a:ext>
            </a:extLst>
          </p:cNvPr>
          <p:cNvSpPr/>
          <p:nvPr userDrawn="1"/>
        </p:nvSpPr>
        <p:spPr>
          <a:xfrm>
            <a:off x="258276" y="2325871"/>
            <a:ext cx="2350013" cy="3680085"/>
          </a:xfrm>
          <a:prstGeom prst="homePlate">
            <a:avLst>
              <a:gd name="adj" fmla="val 2010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indent="-90488" algn="ctr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EB67BF-2646-4AEB-A4D5-BB2F1B627168}"/>
              </a:ext>
            </a:extLst>
          </p:cNvPr>
          <p:cNvSpPr/>
          <p:nvPr userDrawn="1"/>
        </p:nvSpPr>
        <p:spPr>
          <a:xfrm>
            <a:off x="323409" y="2679962"/>
            <a:ext cx="1827679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0488" lvl="0" indent="-90488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Para Key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기준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85CCD-4E97-4EB9-8C65-07FCE5D485BA}"/>
              </a:ext>
            </a:extLst>
          </p:cNvPr>
          <p:cNvSpPr/>
          <p:nvPr userDrawn="1"/>
        </p:nvSpPr>
        <p:spPr>
          <a:xfrm>
            <a:off x="395866" y="2988613"/>
            <a:ext cx="1530370" cy="15927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fab_id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area_id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oper_id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param_nm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en-US" altLang="ko-KR" sz="1300" b="1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seqno</a:t>
            </a:r>
            <a:endParaRPr lang="en-US" altLang="ko-KR" sz="13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81D374-1FC1-47FE-B998-AF55BBBB9ED2}"/>
              </a:ext>
            </a:extLst>
          </p:cNvPr>
          <p:cNvSpPr/>
          <p:nvPr userDrawn="1"/>
        </p:nvSpPr>
        <p:spPr>
          <a:xfrm>
            <a:off x="323409" y="4833135"/>
            <a:ext cx="1962591" cy="2923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90488" lvl="0" indent="-90488"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Para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측정 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Value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기준</a:t>
            </a:r>
            <a:r>
              <a:rPr lang="en-US" altLang="ko-KR" sz="1300" b="1" baseline="30000" dirty="0">
                <a:solidFill>
                  <a:prstClr val="black"/>
                </a:solidFill>
                <a:latin typeface="맑은 고딕" panose="020B0503020000020004" pitchFamily="50" charset="-127"/>
              </a:rPr>
              <a:t>1)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25DA3E-4257-4CEA-9EA9-AE1DFA57B91B}"/>
              </a:ext>
            </a:extLst>
          </p:cNvPr>
          <p:cNvSpPr/>
          <p:nvPr userDrawn="1"/>
        </p:nvSpPr>
        <p:spPr>
          <a:xfrm>
            <a:off x="395866" y="5141786"/>
            <a:ext cx="1530370" cy="30873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평균</a:t>
            </a:r>
            <a:r>
              <a:rPr lang="en-US" altLang="ko-KR" sz="13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(mean)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576E82-BDC2-4535-BCB9-0987EFBC4280}"/>
              </a:ext>
            </a:extLst>
          </p:cNvPr>
          <p:cNvSpPr/>
          <p:nvPr userDrawn="1"/>
        </p:nvSpPr>
        <p:spPr>
          <a:xfrm>
            <a:off x="258276" y="6657421"/>
            <a:ext cx="6520490" cy="209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2) M10, TMC, 2016.05.01~05.10, GPDB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에서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ETL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6A51B0-1C5F-4BA4-9AB9-C44C1A247D4B}"/>
              </a:ext>
            </a:extLst>
          </p:cNvPr>
          <p:cNvSpPr/>
          <p:nvPr userDrawn="1"/>
        </p:nvSpPr>
        <p:spPr>
          <a:xfrm>
            <a:off x="258276" y="6110511"/>
            <a:ext cx="1892812" cy="39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1)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표준편차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최소값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최대값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 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기울기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 DTW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등 확대 예정</a:t>
            </a:r>
            <a:endParaRPr lang="ko-KR" altLang="en-US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0DA7936-7687-442D-AC6B-B9C11C666E2A}"/>
              </a:ext>
            </a:extLst>
          </p:cNvPr>
          <p:cNvGrpSpPr/>
          <p:nvPr userDrawn="1"/>
        </p:nvGrpSpPr>
        <p:grpSpPr>
          <a:xfrm>
            <a:off x="2885608" y="1483876"/>
            <a:ext cx="6942606" cy="399891"/>
            <a:chOff x="2343172" y="1773790"/>
            <a:chExt cx="5397775" cy="399891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6A586E57-0189-4DF4-9EE4-51E2E6251D23}"/>
                </a:ext>
              </a:extLst>
            </p:cNvPr>
            <p:cNvSpPr txBox="1">
              <a:spLocks/>
            </p:cNvSpPr>
            <p:nvPr/>
          </p:nvSpPr>
          <p:spPr>
            <a:xfrm>
              <a:off x="2343172" y="1773790"/>
              <a:ext cx="5397775" cy="3998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데이터 </a:t>
              </a:r>
              <a:r>
                <a:rPr lang="ko-KR" altLang="en-US" sz="1400" dirty="0" err="1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전처리</a:t>
              </a:r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 절차 및 결과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F5957F9-B782-4280-9169-C960C27CE622}"/>
                </a:ext>
              </a:extLst>
            </p:cNvPr>
            <p:cNvSpPr/>
            <p:nvPr/>
          </p:nvSpPr>
          <p:spPr>
            <a:xfrm>
              <a:off x="2343172" y="2139175"/>
              <a:ext cx="5397775" cy="312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700284-B947-46A4-B507-AEA1D31C4FF4}"/>
              </a:ext>
            </a:extLst>
          </p:cNvPr>
          <p:cNvSpPr/>
          <p:nvPr userDrawn="1"/>
        </p:nvSpPr>
        <p:spPr>
          <a:xfrm>
            <a:off x="2979577" y="2297121"/>
            <a:ext cx="538944" cy="395617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31AD6A-38BA-44F6-B95B-45A1BF25E538}"/>
              </a:ext>
            </a:extLst>
          </p:cNvPr>
          <p:cNvSpPr/>
          <p:nvPr userDrawn="1"/>
        </p:nvSpPr>
        <p:spPr>
          <a:xfrm>
            <a:off x="3982422" y="2297121"/>
            <a:ext cx="538944" cy="82779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7D03E44-36D2-4417-8935-6BC230998A9A}"/>
              </a:ext>
            </a:extLst>
          </p:cNvPr>
          <p:cNvSpPr/>
          <p:nvPr userDrawn="1"/>
        </p:nvSpPr>
        <p:spPr>
          <a:xfrm>
            <a:off x="3985167" y="3232168"/>
            <a:ext cx="538944" cy="30211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EE2E85-7CB5-45FA-BC0B-71EA7F35D0F1}"/>
              </a:ext>
            </a:extLst>
          </p:cNvPr>
          <p:cNvSpPr/>
          <p:nvPr userDrawn="1"/>
        </p:nvSpPr>
        <p:spPr>
          <a:xfrm>
            <a:off x="4990757" y="3232169"/>
            <a:ext cx="538944" cy="8925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D003A5-4D7C-4904-B98E-35F504CAB2FD}"/>
              </a:ext>
            </a:extLst>
          </p:cNvPr>
          <p:cNvSpPr/>
          <p:nvPr userDrawn="1"/>
        </p:nvSpPr>
        <p:spPr>
          <a:xfrm>
            <a:off x="5996347" y="4110950"/>
            <a:ext cx="538944" cy="3545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852BEF-F649-46F2-AF50-4CB190CCF2EF}"/>
              </a:ext>
            </a:extLst>
          </p:cNvPr>
          <p:cNvSpPr/>
          <p:nvPr userDrawn="1"/>
        </p:nvSpPr>
        <p:spPr>
          <a:xfrm>
            <a:off x="8007527" y="5024767"/>
            <a:ext cx="538944" cy="58394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6243D7-B1E8-4A8D-B7FF-5033FF7B3C4E}"/>
              </a:ext>
            </a:extLst>
          </p:cNvPr>
          <p:cNvSpPr/>
          <p:nvPr userDrawn="1"/>
        </p:nvSpPr>
        <p:spPr>
          <a:xfrm>
            <a:off x="9013117" y="5608715"/>
            <a:ext cx="538944" cy="644577"/>
          </a:xfrm>
          <a:prstGeom prst="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7184A0-44FD-4594-9D08-EE4FBBFEF118}"/>
              </a:ext>
            </a:extLst>
          </p:cNvPr>
          <p:cNvSpPr/>
          <p:nvPr userDrawn="1"/>
        </p:nvSpPr>
        <p:spPr>
          <a:xfrm>
            <a:off x="2885608" y="6245614"/>
            <a:ext cx="6942606" cy="145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A29BE4-9C43-4B3B-A9E0-C6935220C937}"/>
              </a:ext>
            </a:extLst>
          </p:cNvPr>
          <p:cNvGrpSpPr/>
          <p:nvPr userDrawn="1"/>
        </p:nvGrpSpPr>
        <p:grpSpPr>
          <a:xfrm>
            <a:off x="2774938" y="2692105"/>
            <a:ext cx="940472" cy="396546"/>
            <a:chOff x="2774938" y="3019494"/>
            <a:chExt cx="940472" cy="396546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5ABBB1-C6C4-4128-AA8F-DE2371FCA3E2}"/>
                </a:ext>
              </a:extLst>
            </p:cNvPr>
            <p:cNvSpPr/>
            <p:nvPr/>
          </p:nvSpPr>
          <p:spPr>
            <a:xfrm>
              <a:off x="2885607" y="3098622"/>
              <a:ext cx="742013" cy="304145"/>
            </a:xfrm>
            <a:custGeom>
              <a:avLst/>
              <a:gdLst>
                <a:gd name="connsiteX0" fmla="*/ 0 w 742013"/>
                <a:gd name="connsiteY0" fmla="*/ 146748 h 304145"/>
                <a:gd name="connsiteX1" fmla="*/ 59960 w 742013"/>
                <a:gd name="connsiteY1" fmla="*/ 101778 h 304145"/>
                <a:gd name="connsiteX2" fmla="*/ 292308 w 742013"/>
                <a:gd name="connsiteY2" fmla="*/ 4342 h 304145"/>
                <a:gd name="connsiteX3" fmla="*/ 412229 w 742013"/>
                <a:gd name="connsiteY3" fmla="*/ 79293 h 304145"/>
                <a:gd name="connsiteX4" fmla="*/ 727023 w 742013"/>
                <a:gd name="connsiteY4" fmla="*/ 4342 h 304145"/>
                <a:gd name="connsiteX5" fmla="*/ 727023 w 742013"/>
                <a:gd name="connsiteY5" fmla="*/ 176729 h 304145"/>
                <a:gd name="connsiteX6" fmla="*/ 442209 w 742013"/>
                <a:gd name="connsiteY6" fmla="*/ 266670 h 304145"/>
                <a:gd name="connsiteX7" fmla="*/ 322288 w 742013"/>
                <a:gd name="connsiteY7" fmla="*/ 214204 h 304145"/>
                <a:gd name="connsiteX8" fmla="*/ 37475 w 742013"/>
                <a:gd name="connsiteY8" fmla="*/ 304145 h 304145"/>
                <a:gd name="connsiteX9" fmla="*/ 0 w 742013"/>
                <a:gd name="connsiteY9" fmla="*/ 146748 h 30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013" h="304145">
                  <a:moveTo>
                    <a:pt x="0" y="146748"/>
                  </a:moveTo>
                  <a:cubicBezTo>
                    <a:pt x="5621" y="136130"/>
                    <a:pt x="11242" y="125512"/>
                    <a:pt x="59960" y="101778"/>
                  </a:cubicBezTo>
                  <a:cubicBezTo>
                    <a:pt x="108678" y="78044"/>
                    <a:pt x="233597" y="8089"/>
                    <a:pt x="292308" y="4342"/>
                  </a:cubicBezTo>
                  <a:cubicBezTo>
                    <a:pt x="351019" y="595"/>
                    <a:pt x="339777" y="79293"/>
                    <a:pt x="412229" y="79293"/>
                  </a:cubicBezTo>
                  <a:cubicBezTo>
                    <a:pt x="484681" y="79293"/>
                    <a:pt x="675807" y="-21891"/>
                    <a:pt x="727023" y="4342"/>
                  </a:cubicBezTo>
                  <a:cubicBezTo>
                    <a:pt x="727023" y="61804"/>
                    <a:pt x="760751" y="135506"/>
                    <a:pt x="727023" y="176729"/>
                  </a:cubicBezTo>
                  <a:cubicBezTo>
                    <a:pt x="632085" y="206709"/>
                    <a:pt x="509665" y="260424"/>
                    <a:pt x="442209" y="266670"/>
                  </a:cubicBezTo>
                  <a:cubicBezTo>
                    <a:pt x="374753" y="272916"/>
                    <a:pt x="389744" y="207958"/>
                    <a:pt x="322288" y="214204"/>
                  </a:cubicBezTo>
                  <a:cubicBezTo>
                    <a:pt x="254832" y="220450"/>
                    <a:pt x="146153" y="262297"/>
                    <a:pt x="37475" y="304145"/>
                  </a:cubicBezTo>
                  <a:lnTo>
                    <a:pt x="0" y="14674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D042FAC-7BAF-467C-8C77-2A5B35BDCC89}"/>
                </a:ext>
              </a:extLst>
            </p:cNvPr>
            <p:cNvSpPr/>
            <p:nvPr/>
          </p:nvSpPr>
          <p:spPr>
            <a:xfrm>
              <a:off x="2774938" y="3124034"/>
              <a:ext cx="175581" cy="292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A48C95A-1C8D-4D28-B699-BC4971C8DB4A}"/>
                </a:ext>
              </a:extLst>
            </p:cNvPr>
            <p:cNvSpPr/>
            <p:nvPr/>
          </p:nvSpPr>
          <p:spPr>
            <a:xfrm>
              <a:off x="3539829" y="3019494"/>
              <a:ext cx="175581" cy="321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66E89C-C8EE-4691-B82B-253F899B0A9F}"/>
              </a:ext>
            </a:extLst>
          </p:cNvPr>
          <p:cNvGrpSpPr/>
          <p:nvPr userDrawn="1"/>
        </p:nvGrpSpPr>
        <p:grpSpPr>
          <a:xfrm>
            <a:off x="3825148" y="2692105"/>
            <a:ext cx="940472" cy="396546"/>
            <a:chOff x="2774938" y="3019494"/>
            <a:chExt cx="940472" cy="396546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00664613-A3AE-43AF-8C01-3AAB2582644D}"/>
                </a:ext>
              </a:extLst>
            </p:cNvPr>
            <p:cNvSpPr/>
            <p:nvPr/>
          </p:nvSpPr>
          <p:spPr>
            <a:xfrm>
              <a:off x="2885607" y="3098622"/>
              <a:ext cx="742013" cy="304145"/>
            </a:xfrm>
            <a:custGeom>
              <a:avLst/>
              <a:gdLst>
                <a:gd name="connsiteX0" fmla="*/ 0 w 742013"/>
                <a:gd name="connsiteY0" fmla="*/ 146748 h 304145"/>
                <a:gd name="connsiteX1" fmla="*/ 59960 w 742013"/>
                <a:gd name="connsiteY1" fmla="*/ 101778 h 304145"/>
                <a:gd name="connsiteX2" fmla="*/ 292308 w 742013"/>
                <a:gd name="connsiteY2" fmla="*/ 4342 h 304145"/>
                <a:gd name="connsiteX3" fmla="*/ 412229 w 742013"/>
                <a:gd name="connsiteY3" fmla="*/ 79293 h 304145"/>
                <a:gd name="connsiteX4" fmla="*/ 727023 w 742013"/>
                <a:gd name="connsiteY4" fmla="*/ 4342 h 304145"/>
                <a:gd name="connsiteX5" fmla="*/ 727023 w 742013"/>
                <a:gd name="connsiteY5" fmla="*/ 176729 h 304145"/>
                <a:gd name="connsiteX6" fmla="*/ 442209 w 742013"/>
                <a:gd name="connsiteY6" fmla="*/ 266670 h 304145"/>
                <a:gd name="connsiteX7" fmla="*/ 322288 w 742013"/>
                <a:gd name="connsiteY7" fmla="*/ 214204 h 304145"/>
                <a:gd name="connsiteX8" fmla="*/ 37475 w 742013"/>
                <a:gd name="connsiteY8" fmla="*/ 304145 h 304145"/>
                <a:gd name="connsiteX9" fmla="*/ 0 w 742013"/>
                <a:gd name="connsiteY9" fmla="*/ 146748 h 30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013" h="304145">
                  <a:moveTo>
                    <a:pt x="0" y="146748"/>
                  </a:moveTo>
                  <a:cubicBezTo>
                    <a:pt x="5621" y="136130"/>
                    <a:pt x="11242" y="125512"/>
                    <a:pt x="59960" y="101778"/>
                  </a:cubicBezTo>
                  <a:cubicBezTo>
                    <a:pt x="108678" y="78044"/>
                    <a:pt x="233597" y="8089"/>
                    <a:pt x="292308" y="4342"/>
                  </a:cubicBezTo>
                  <a:cubicBezTo>
                    <a:pt x="351019" y="595"/>
                    <a:pt x="339777" y="79293"/>
                    <a:pt x="412229" y="79293"/>
                  </a:cubicBezTo>
                  <a:cubicBezTo>
                    <a:pt x="484681" y="79293"/>
                    <a:pt x="675807" y="-21891"/>
                    <a:pt x="727023" y="4342"/>
                  </a:cubicBezTo>
                  <a:cubicBezTo>
                    <a:pt x="727023" y="61804"/>
                    <a:pt x="760751" y="135506"/>
                    <a:pt x="727023" y="176729"/>
                  </a:cubicBezTo>
                  <a:cubicBezTo>
                    <a:pt x="632085" y="206709"/>
                    <a:pt x="509665" y="260424"/>
                    <a:pt x="442209" y="266670"/>
                  </a:cubicBezTo>
                  <a:cubicBezTo>
                    <a:pt x="374753" y="272916"/>
                    <a:pt x="389744" y="207958"/>
                    <a:pt x="322288" y="214204"/>
                  </a:cubicBezTo>
                  <a:cubicBezTo>
                    <a:pt x="254832" y="220450"/>
                    <a:pt x="146153" y="262297"/>
                    <a:pt x="37475" y="304145"/>
                  </a:cubicBezTo>
                  <a:lnTo>
                    <a:pt x="0" y="14674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3F13EA8-C346-47C7-8CDB-DE368B70DEBC}"/>
                </a:ext>
              </a:extLst>
            </p:cNvPr>
            <p:cNvSpPr/>
            <p:nvPr/>
          </p:nvSpPr>
          <p:spPr>
            <a:xfrm>
              <a:off x="2774938" y="3124034"/>
              <a:ext cx="175581" cy="2920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4B3E3B6-71B1-446F-BF8A-272D92A75E61}"/>
                </a:ext>
              </a:extLst>
            </p:cNvPr>
            <p:cNvSpPr/>
            <p:nvPr/>
          </p:nvSpPr>
          <p:spPr>
            <a:xfrm>
              <a:off x="3539829" y="3019494"/>
              <a:ext cx="175581" cy="3212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96EDAE-E014-4BE7-991C-57E9816E5D86}"/>
              </a:ext>
            </a:extLst>
          </p:cNvPr>
          <p:cNvSpPr/>
          <p:nvPr userDrawn="1"/>
        </p:nvSpPr>
        <p:spPr>
          <a:xfrm>
            <a:off x="2936438" y="2346258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322,799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(100%)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8C713A5-12E2-4AD4-9078-66C2B3743389}"/>
              </a:ext>
            </a:extLst>
          </p:cNvPr>
          <p:cNvSpPr/>
          <p:nvPr userDrawn="1"/>
        </p:nvSpPr>
        <p:spPr>
          <a:xfrm>
            <a:off x="3927633" y="2346258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321,062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(99.46%)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373922-56B5-4528-B4E5-1EA5C71955B4}"/>
              </a:ext>
            </a:extLst>
          </p:cNvPr>
          <p:cNvSpPr/>
          <p:nvPr userDrawn="1"/>
        </p:nvSpPr>
        <p:spPr>
          <a:xfrm>
            <a:off x="4147090" y="4491863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1,737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(0.54%)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04E170-656F-44AA-AFE2-B191B9D58C65}"/>
              </a:ext>
            </a:extLst>
          </p:cNvPr>
          <p:cNvSpPr/>
          <p:nvPr userDrawn="1"/>
        </p:nvSpPr>
        <p:spPr>
          <a:xfrm>
            <a:off x="4953676" y="3503784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629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(0.19%)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E5DEC79-6F7B-4A17-B5D0-DE56B9B9B90E}"/>
              </a:ext>
            </a:extLst>
          </p:cNvPr>
          <p:cNvSpPr/>
          <p:nvPr userDrawn="1"/>
        </p:nvSpPr>
        <p:spPr>
          <a:xfrm>
            <a:off x="5953208" y="4135801"/>
            <a:ext cx="625221" cy="288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84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(0.03%)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1A8E8B-D383-44F9-AD46-4E8B39590A23}"/>
              </a:ext>
            </a:extLst>
          </p:cNvPr>
          <p:cNvSpPr/>
          <p:nvPr userDrawn="1"/>
        </p:nvSpPr>
        <p:spPr>
          <a:xfrm>
            <a:off x="7978554" y="5117622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524</a:t>
            </a:r>
            <a:b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(0.16%)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71265C-D236-4841-8B74-3522F12C2DBC}"/>
              </a:ext>
            </a:extLst>
          </p:cNvPr>
          <p:cNvSpPr/>
          <p:nvPr userDrawn="1"/>
        </p:nvSpPr>
        <p:spPr>
          <a:xfrm>
            <a:off x="8969978" y="5756757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354</a:t>
            </a:r>
            <a:b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(0.11%)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0F3C5D-EF3F-4586-9E79-B354C17194A0}"/>
              </a:ext>
            </a:extLst>
          </p:cNvPr>
          <p:cNvGrpSpPr/>
          <p:nvPr userDrawn="1"/>
        </p:nvGrpSpPr>
        <p:grpSpPr>
          <a:xfrm>
            <a:off x="4777358" y="5225326"/>
            <a:ext cx="1824221" cy="966911"/>
            <a:chOff x="5799593" y="3787169"/>
            <a:chExt cx="1824221" cy="966911"/>
          </a:xfrm>
        </p:grpSpPr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E481B5C0-4DD9-4107-9292-DFB71556AD64}"/>
                </a:ext>
              </a:extLst>
            </p:cNvPr>
            <p:cNvSpPr txBox="1">
              <a:spLocks/>
            </p:cNvSpPr>
            <p:nvPr/>
          </p:nvSpPr>
          <p:spPr>
            <a:xfrm>
              <a:off x="5799593" y="3787169"/>
              <a:ext cx="1682263" cy="3998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200" u="sng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분석 대상 </a:t>
              </a:r>
              <a:r>
                <a:rPr lang="en-US" altLang="ko-KR" sz="1200" u="sng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OPER_ID</a:t>
              </a:r>
              <a:endParaRPr lang="ko-KR" altLang="en-US" sz="1200" u="sng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391AA6-5D39-4078-BAF4-16129EB12AF7}"/>
                </a:ext>
              </a:extLst>
            </p:cNvPr>
            <p:cNvSpPr/>
            <p:nvPr/>
          </p:nvSpPr>
          <p:spPr>
            <a:xfrm>
              <a:off x="5936212" y="4067397"/>
              <a:ext cx="1687602" cy="68668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pPr marL="90488" indent="-90488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/>
                  </a:solidFill>
                  <a:latin typeface="+mj-ea"/>
                </a:rPr>
                <a:t>M10-C/C-T7016000B</a:t>
              </a:r>
            </a:p>
            <a:p>
              <a:pPr marL="90488" indent="-90488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/>
                  </a:solidFill>
                  <a:latin typeface="+mj-ea"/>
                </a:rPr>
                <a:t>M10-DIFF-K7052000A</a:t>
              </a:r>
            </a:p>
            <a:p>
              <a:pPr marL="90488" indent="-90488"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/>
                  </a:solidFill>
                  <a:latin typeface="+mj-ea"/>
                </a:rPr>
                <a:t>M10-DIFF-K7053000A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4D1636-806B-41C2-8FA9-D6B0763B0F0F}"/>
              </a:ext>
            </a:extLst>
          </p:cNvPr>
          <p:cNvSpPr/>
          <p:nvPr userDrawn="1"/>
        </p:nvSpPr>
        <p:spPr>
          <a:xfrm>
            <a:off x="4023023" y="2010727"/>
            <a:ext cx="3988881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Decision Tree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를 통해 도출한 저수율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1~3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순위 外 공정 제거</a:t>
            </a:r>
            <a:endParaRPr lang="en-US" altLang="ko-KR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2C39DF9-6BF8-4069-B770-E9E9AD883631}"/>
              </a:ext>
            </a:extLst>
          </p:cNvPr>
          <p:cNvSpPr/>
          <p:nvPr userDrawn="1"/>
        </p:nvSpPr>
        <p:spPr>
          <a:xfrm>
            <a:off x="5392993" y="2361675"/>
            <a:ext cx="3411756" cy="74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ko-KR" altLang="en-US" sz="1050" dirty="0" err="1">
                <a:solidFill>
                  <a:schemeClr val="tx1"/>
                </a:solidFill>
                <a:latin typeface="+mj-ea"/>
                <a:ea typeface="+mj-ea"/>
              </a:rPr>
              <a:t>결측값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 비율이 관측치의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20%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이상인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제거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→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남은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에 대해서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Good, Bad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별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당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 평균값으로 </a:t>
            </a:r>
            <a:r>
              <a:rPr lang="ko-KR" altLang="en-US" sz="1050" dirty="0" err="1">
                <a:solidFill>
                  <a:schemeClr val="tx1"/>
                </a:solidFill>
                <a:latin typeface="+mj-ea"/>
                <a:ea typeface="+mj-ea"/>
              </a:rPr>
              <a:t>결측값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 대체</a:t>
            </a:r>
            <a:endParaRPr lang="en-US" altLang="ko-KR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78DD8C8-9D70-436E-8944-C344396C1487}"/>
              </a:ext>
            </a:extLst>
          </p:cNvPr>
          <p:cNvSpPr/>
          <p:nvPr userDrawn="1"/>
        </p:nvSpPr>
        <p:spPr>
          <a:xfrm>
            <a:off x="6262914" y="3130904"/>
            <a:ext cx="2699724" cy="360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ko-KR" altLang="en-US" sz="1050" dirty="0" err="1">
                <a:solidFill>
                  <a:schemeClr val="tx1"/>
                </a:solidFill>
                <a:latin typeface="+mj-ea"/>
                <a:ea typeface="+mj-ea"/>
              </a:rPr>
              <a:t>단일값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제거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표준편차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 = 0)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2AD8EF-D3B3-4835-8C0E-9EF1D1EDC39C}"/>
              </a:ext>
            </a:extLst>
          </p:cNvPr>
          <p:cNvSpPr/>
          <p:nvPr userDrawn="1"/>
        </p:nvSpPr>
        <p:spPr>
          <a:xfrm>
            <a:off x="7914403" y="4287212"/>
            <a:ext cx="1987691" cy="48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T-test </a:t>
            </a:r>
            <a:r>
              <a:rPr lang="en-US" altLang="ko-KR" sz="1050" dirty="0">
                <a:solidFill>
                  <a:schemeClr val="tx1"/>
                </a:solidFill>
                <a:latin typeface="+mj-ea"/>
              </a:rPr>
              <a:t>P-value ≥ 0.1 </a:t>
            </a:r>
            <a:r>
              <a:rPr lang="ko-KR" altLang="en-US" sz="1050" dirty="0">
                <a:solidFill>
                  <a:schemeClr val="tx1"/>
                </a:solidFill>
                <a:latin typeface="+mj-ea"/>
              </a:rPr>
              <a:t>이상인</a:t>
            </a:r>
            <a:br>
              <a:rPr lang="en-US" altLang="ko-KR" sz="1050" dirty="0">
                <a:solidFill>
                  <a:schemeClr val="tx1"/>
                </a:solidFill>
                <a:latin typeface="+mj-ea"/>
              </a:rPr>
            </a:br>
            <a:r>
              <a:rPr lang="en-US" altLang="ko-KR" sz="1050" dirty="0">
                <a:solidFill>
                  <a:schemeClr val="tx1"/>
                </a:solidFill>
                <a:latin typeface="+mj-ea"/>
              </a:rPr>
              <a:t>Para </a:t>
            </a:r>
            <a:r>
              <a:rPr lang="ko-KR" altLang="en-US" sz="1050" dirty="0">
                <a:solidFill>
                  <a:schemeClr val="tx1"/>
                </a:solidFill>
                <a:latin typeface="+mj-ea"/>
              </a:rPr>
              <a:t>제거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A231D0-787C-4F5C-BB9C-554EBD590918}"/>
              </a:ext>
            </a:extLst>
          </p:cNvPr>
          <p:cNvSpPr/>
          <p:nvPr userDrawn="1"/>
        </p:nvSpPr>
        <p:spPr>
          <a:xfrm>
            <a:off x="8635057" y="4876874"/>
            <a:ext cx="1200214" cy="421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표준정규분포로</a:t>
            </a:r>
            <a:b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표준화</a:t>
            </a:r>
            <a:endParaRPr lang="en-US" altLang="ko-KR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3CFEAB4-5ED8-4B0B-B0AC-3FD5EDC0652A}"/>
              </a:ext>
            </a:extLst>
          </p:cNvPr>
          <p:cNvCxnSpPr>
            <a:stCxn id="40" idx="1"/>
          </p:cNvCxnSpPr>
          <p:nvPr userDrawn="1"/>
        </p:nvCxnSpPr>
        <p:spPr>
          <a:xfrm flipH="1" flipV="1">
            <a:off x="4467196" y="5000657"/>
            <a:ext cx="446781" cy="8482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E1025F-C1EC-4C0C-8974-E41ECB0413E5}"/>
              </a:ext>
            </a:extLst>
          </p:cNvPr>
          <p:cNvCxnSpPr>
            <a:endCxn id="32" idx="3"/>
          </p:cNvCxnSpPr>
          <p:nvPr userDrawn="1"/>
        </p:nvCxnSpPr>
        <p:spPr>
          <a:xfrm flipH="1">
            <a:off x="4552854" y="2240093"/>
            <a:ext cx="620682" cy="28041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30B7F9-9AA8-474C-ADCD-09014C6D4138}"/>
              </a:ext>
            </a:extLst>
          </p:cNvPr>
          <p:cNvCxnSpPr>
            <a:endCxn id="18" idx="0"/>
          </p:cNvCxnSpPr>
          <p:nvPr userDrawn="1"/>
        </p:nvCxnSpPr>
        <p:spPr>
          <a:xfrm flipH="1">
            <a:off x="5260229" y="3010140"/>
            <a:ext cx="772924" cy="2220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8F354DE-3140-4F2A-95F3-04B4D4423AD7}"/>
              </a:ext>
            </a:extLst>
          </p:cNvPr>
          <p:cNvCxnSpPr>
            <a:endCxn id="19" idx="0"/>
          </p:cNvCxnSpPr>
          <p:nvPr userDrawn="1"/>
        </p:nvCxnSpPr>
        <p:spPr>
          <a:xfrm flipH="1">
            <a:off x="6265819" y="3556934"/>
            <a:ext cx="427774" cy="554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FD94789-F03C-4E77-9872-5567441C6DD1}"/>
              </a:ext>
            </a:extLst>
          </p:cNvPr>
          <p:cNvCxnSpPr>
            <a:endCxn id="20" idx="0"/>
          </p:cNvCxnSpPr>
          <p:nvPr userDrawn="1"/>
        </p:nvCxnSpPr>
        <p:spPr>
          <a:xfrm flipH="1">
            <a:off x="8276999" y="4778793"/>
            <a:ext cx="269472" cy="24597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F78FE92-F198-4BFA-82FE-13C0601EBC59}"/>
              </a:ext>
            </a:extLst>
          </p:cNvPr>
          <p:cNvCxnSpPr>
            <a:stCxn id="45" idx="2"/>
            <a:endCxn id="21" idx="0"/>
          </p:cNvCxnSpPr>
          <p:nvPr userDrawn="1"/>
        </p:nvCxnSpPr>
        <p:spPr>
          <a:xfrm>
            <a:off x="9235164" y="5298622"/>
            <a:ext cx="47425" cy="31009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5DDFDB6-F346-46FE-9059-DCC54ED3A1AF}"/>
              </a:ext>
            </a:extLst>
          </p:cNvPr>
          <p:cNvSpPr/>
          <p:nvPr userDrawn="1"/>
        </p:nvSpPr>
        <p:spPr>
          <a:xfrm>
            <a:off x="8196361" y="6297313"/>
            <a:ext cx="1638910" cy="263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r">
              <a:tabLst>
                <a:tab pos="90488" algn="l"/>
              </a:tabLst>
            </a:pP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불량원인분석 대상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DB1F8F0-2E28-40B2-B7F3-09BC3E1AE5DF}"/>
              </a:ext>
            </a:extLst>
          </p:cNvPr>
          <p:cNvSpPr/>
          <p:nvPr userDrawn="1"/>
        </p:nvSpPr>
        <p:spPr>
          <a:xfrm>
            <a:off x="8845095" y="5505554"/>
            <a:ext cx="878319" cy="79176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1DBDC73-BD82-42A4-B22E-24279AAC2EAA}"/>
              </a:ext>
            </a:extLst>
          </p:cNvPr>
          <p:cNvSpPr/>
          <p:nvPr userDrawn="1"/>
        </p:nvSpPr>
        <p:spPr>
          <a:xfrm>
            <a:off x="2777088" y="6297313"/>
            <a:ext cx="1119440" cy="263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tabLst>
                <a:tab pos="90488" algn="l"/>
              </a:tabLst>
            </a:pP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전체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Para 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개수</a:t>
            </a:r>
            <a:r>
              <a:rPr lang="en-US" altLang="ko-KR" sz="1050" baseline="30000" dirty="0">
                <a:solidFill>
                  <a:schemeClr val="tx1"/>
                </a:solidFill>
                <a:latin typeface="+mj-ea"/>
                <a:ea typeface="+mj-ea"/>
              </a:rPr>
              <a:t>2)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A7194A-4CAB-490B-8881-676F61F02BD8}"/>
              </a:ext>
            </a:extLst>
          </p:cNvPr>
          <p:cNvSpPr/>
          <p:nvPr userDrawn="1"/>
        </p:nvSpPr>
        <p:spPr>
          <a:xfrm>
            <a:off x="7001937" y="4544415"/>
            <a:ext cx="538944" cy="48035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E5E8B7A-DB20-4CC5-9D9F-CA81FF8CE260}"/>
              </a:ext>
            </a:extLst>
          </p:cNvPr>
          <p:cNvSpPr/>
          <p:nvPr userDrawn="1"/>
        </p:nvSpPr>
        <p:spPr>
          <a:xfrm>
            <a:off x="6987555" y="4616456"/>
            <a:ext cx="625221" cy="34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146</a:t>
            </a:r>
            <a:b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ko-KR" sz="1050" b="1" dirty="0">
                <a:solidFill>
                  <a:schemeClr val="bg1"/>
                </a:solidFill>
                <a:latin typeface="+mj-ea"/>
                <a:ea typeface="+mj-ea"/>
              </a:rPr>
              <a:t>(0.05%)</a:t>
            </a: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47952D2-E371-4329-8EC2-43ABDE1F5F16}"/>
              </a:ext>
            </a:extLst>
          </p:cNvPr>
          <p:cNvCxnSpPr/>
          <p:nvPr userDrawn="1"/>
        </p:nvCxnSpPr>
        <p:spPr>
          <a:xfrm flipH="1">
            <a:off x="7210269" y="4100084"/>
            <a:ext cx="344994" cy="44078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8981BDC-6D33-48D9-BDC5-185B5F183C42}"/>
              </a:ext>
            </a:extLst>
          </p:cNvPr>
          <p:cNvSpPr/>
          <p:nvPr userDrawn="1"/>
        </p:nvSpPr>
        <p:spPr>
          <a:xfrm>
            <a:off x="7088474" y="3597423"/>
            <a:ext cx="1987691" cy="486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171450" indent="-171450">
              <a:buFont typeface="Wingdings" panose="05000000000000000000" pitchFamily="2" charset="2"/>
              <a:buChar char="ü"/>
              <a:tabLst>
                <a:tab pos="90488" algn="l"/>
              </a:tabLst>
            </a:pP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VIF: </a:t>
            </a:r>
            <a:r>
              <a:rPr lang="ko-KR" altLang="en-US" sz="1050" dirty="0" err="1">
                <a:solidFill>
                  <a:schemeClr val="tx1"/>
                </a:solidFill>
                <a:latin typeface="+mj-ea"/>
                <a:ea typeface="+mj-ea"/>
              </a:rPr>
              <a:t>다중공선성</a:t>
            </a:r>
            <a:endParaRPr lang="en-US" altLang="ko-KR" sz="105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32500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C9658DE-4B21-4AF3-8E00-D8A6204A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89533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5.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불량원인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선별 알고리즘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/Logic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BA12916-0A9C-4E72-9677-109E9B30503A}"/>
              </a:ext>
            </a:extLst>
          </p:cNvPr>
          <p:cNvSpPr txBox="1">
            <a:spLocks/>
          </p:cNvSpPr>
          <p:nvPr userDrawn="1"/>
        </p:nvSpPr>
        <p:spPr>
          <a:xfrm>
            <a:off x="250825" y="721870"/>
            <a:ext cx="9562487" cy="5322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1007943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Random Forest, LASSO, SVM-RFE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의 변수선택법을 종합하여 불량원인 </a:t>
            </a:r>
            <a:r>
              <a:rPr lang="en-US" altLang="ko-KR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Para Top 10</a:t>
            </a:r>
            <a:r>
              <a:rPr lang="ko-KR" altLang="en-US" sz="16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을 선별함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D37EDD5-180E-41A1-8B70-E0A2C73DE86B}"/>
              </a:ext>
            </a:extLst>
          </p:cNvPr>
          <p:cNvGrpSpPr/>
          <p:nvPr userDrawn="1"/>
        </p:nvGrpSpPr>
        <p:grpSpPr>
          <a:xfrm>
            <a:off x="5657849" y="1577538"/>
            <a:ext cx="4162915" cy="399891"/>
            <a:chOff x="2343172" y="1773790"/>
            <a:chExt cx="5397775" cy="399891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D8BF31CF-0445-41C7-8B39-0832BA26EF60}"/>
                </a:ext>
              </a:extLst>
            </p:cNvPr>
            <p:cNvSpPr txBox="1">
              <a:spLocks/>
            </p:cNvSpPr>
            <p:nvPr/>
          </p:nvSpPr>
          <p:spPr>
            <a:xfrm>
              <a:off x="2343172" y="1773790"/>
              <a:ext cx="5397775" cy="3998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중요 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Para </a:t>
              </a:r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종합순위 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Top 10 </a:t>
              </a:r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선별 </a:t>
              </a:r>
              <a:r>
                <a:rPr lang="en-US" altLang="ko-KR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Logic</a:t>
              </a:r>
              <a:endParaRPr lang="ko-KR" altLang="en-US" sz="14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8B830A-46C5-4620-A0A8-8D1BAE2A9C93}"/>
                </a:ext>
              </a:extLst>
            </p:cNvPr>
            <p:cNvSpPr/>
            <p:nvPr/>
          </p:nvSpPr>
          <p:spPr>
            <a:xfrm>
              <a:off x="2343172" y="2139175"/>
              <a:ext cx="5397775" cy="312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9C2DC3-BDB3-46CC-8AED-F985EEA1C6AD}"/>
              </a:ext>
            </a:extLst>
          </p:cNvPr>
          <p:cNvSpPr/>
          <p:nvPr userDrawn="1"/>
        </p:nvSpPr>
        <p:spPr>
          <a:xfrm>
            <a:off x="6095925" y="2184708"/>
            <a:ext cx="3560852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tabLst>
                <a:tab pos="90488" algn="l"/>
              </a:tabLst>
            </a:pPr>
            <a:r>
              <a:rPr lang="en-US" altLang="ko-KR" sz="1200" b="1" dirty="0">
                <a:solidFill>
                  <a:srgbClr val="0070C0"/>
                </a:solidFill>
                <a:latin typeface="+mj-ea"/>
                <a:ea typeface="+mj-ea"/>
              </a:rPr>
              <a:t>“Weighted Average Scheme”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845A82-1A04-4766-940E-974BA3D45973}"/>
              </a:ext>
            </a:extLst>
          </p:cNvPr>
          <p:cNvSpPr/>
          <p:nvPr userDrawn="1"/>
        </p:nvSpPr>
        <p:spPr>
          <a:xfrm>
            <a:off x="5657850" y="2571176"/>
            <a:ext cx="4155462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tabLst>
                <a:tab pos="90488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※ Step 2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에서 선별한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Top 3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공정별로 나누어서 진행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4D6F39-E54F-434F-AB93-A44E7CD16148}"/>
              </a:ext>
            </a:extLst>
          </p:cNvPr>
          <p:cNvSpPr/>
          <p:nvPr userDrawn="1"/>
        </p:nvSpPr>
        <p:spPr>
          <a:xfrm>
            <a:off x="5657850" y="3035646"/>
            <a:ext cx="4155462" cy="2914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228600" indent="-228600">
              <a:spcBef>
                <a:spcPts val="1600"/>
              </a:spcBef>
              <a:buAutoNum type="arabicParenBoth"/>
              <a:tabLst>
                <a:tab pos="90488" algn="l"/>
              </a:tabLs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각 알고리즘별 변수 중요도 기준에 의해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Top 20 Para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선별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>
              <a:spcBef>
                <a:spcPts val="1600"/>
              </a:spcBef>
              <a:buAutoNum type="arabicParenBoth"/>
              <a:tabLst>
                <a:tab pos="90488" algn="l"/>
              </a:tabLs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각 알고리즘별 변수 중요도 기준의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SUM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계산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>
              <a:spcBef>
                <a:spcPts val="1600"/>
              </a:spcBef>
              <a:buAutoNum type="arabicParenBoth"/>
              <a:tabLst>
                <a:tab pos="90488" algn="l"/>
              </a:tabLs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각 알고리즘별 변수 중요도 기준의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SUM(2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번 결과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으로 각 알고리즘별 변수 중요도 점수를 나눈 후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100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을 곱하여 변수 중요도 비율 계산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표준화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각 알고리즘별 모두 합하면 각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100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이 됨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228600" indent="-228600">
              <a:spcBef>
                <a:spcPts val="1600"/>
              </a:spcBef>
              <a:buAutoNum type="arabicParenBoth"/>
              <a:tabLst>
                <a:tab pos="90488" algn="l"/>
              </a:tabLs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각 알고리즘별 변수 중요도 비율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(3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번 결과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b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을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Para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기준으로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Average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후 내림차순 정렬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228600" indent="-228600">
              <a:spcBef>
                <a:spcPts val="1600"/>
              </a:spcBef>
              <a:buAutoNum type="arabicParenBoth"/>
              <a:tabLst>
                <a:tab pos="90488" algn="l"/>
              </a:tabLs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중요도 비율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SUM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상위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Para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선별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9B0902-246B-4E8E-89B5-3CA79A623174}"/>
              </a:ext>
            </a:extLst>
          </p:cNvPr>
          <p:cNvSpPr/>
          <p:nvPr userDrawn="1"/>
        </p:nvSpPr>
        <p:spPr>
          <a:xfrm>
            <a:off x="5657849" y="6182058"/>
            <a:ext cx="4155463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>
              <a:tabLst>
                <a:tab pos="90488" algn="l"/>
              </a:tabLst>
            </a:pP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＊다음 장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Back-up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예시 참조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738FAA70-4AF8-41FB-846D-4184B9A40038}"/>
              </a:ext>
            </a:extLst>
          </p:cNvPr>
          <p:cNvSpPr/>
          <p:nvPr userDrawn="1"/>
        </p:nvSpPr>
        <p:spPr>
          <a:xfrm>
            <a:off x="257285" y="2117997"/>
            <a:ext cx="4600465" cy="4536803"/>
          </a:xfrm>
          <a:prstGeom prst="homePlate">
            <a:avLst>
              <a:gd name="adj" fmla="val 16580"/>
            </a:avLst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54000">
                <a:schemeClr val="accent3">
                  <a:lumMod val="45000"/>
                  <a:lumOff val="5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indent="-90488" algn="ctr">
              <a:buFont typeface="Arial" panose="020B0604020202020204" pitchFamily="34" charset="0"/>
              <a:buChar char="•"/>
            </a:pPr>
            <a:endParaRPr lang="en-US" altLang="ko-KR" sz="1300" b="1" dirty="0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77402E2-A567-4DA8-84AF-7945F3473B36}"/>
              </a:ext>
            </a:extLst>
          </p:cNvPr>
          <p:cNvGrpSpPr/>
          <p:nvPr userDrawn="1"/>
        </p:nvGrpSpPr>
        <p:grpSpPr>
          <a:xfrm>
            <a:off x="257285" y="1577538"/>
            <a:ext cx="3903235" cy="399891"/>
            <a:chOff x="2343172" y="1773790"/>
            <a:chExt cx="5397775" cy="399891"/>
          </a:xfrm>
        </p:grpSpPr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5BCACB18-8E9A-44DF-A0E7-49556D62A3AB}"/>
                </a:ext>
              </a:extLst>
            </p:cNvPr>
            <p:cNvSpPr txBox="1">
              <a:spLocks/>
            </p:cNvSpPr>
            <p:nvPr/>
          </p:nvSpPr>
          <p:spPr>
            <a:xfrm>
              <a:off x="2343172" y="1773790"/>
              <a:ext cx="5397775" cy="39989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1007943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6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1400" dirty="0">
                  <a:ln w="0"/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변수 선택 알고리즘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AEC8E12-2548-4288-94F1-75D8E0241D14}"/>
                </a:ext>
              </a:extLst>
            </p:cNvPr>
            <p:cNvSpPr/>
            <p:nvPr/>
          </p:nvSpPr>
          <p:spPr>
            <a:xfrm>
              <a:off x="2343172" y="2139175"/>
              <a:ext cx="5397775" cy="312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006C72-56C0-401E-BEF9-A0D6E17C375F}"/>
              </a:ext>
            </a:extLst>
          </p:cNvPr>
          <p:cNvSpPr/>
          <p:nvPr userDrawn="1"/>
        </p:nvSpPr>
        <p:spPr>
          <a:xfrm>
            <a:off x="379759" y="2344728"/>
            <a:ext cx="1130078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tabLst>
                <a:tab pos="90488" algn="l"/>
              </a:tabLst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알고리즘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81CD51-F7DF-428A-A55F-0BB281B1D6AA}"/>
              </a:ext>
            </a:extLst>
          </p:cNvPr>
          <p:cNvSpPr/>
          <p:nvPr userDrawn="1"/>
        </p:nvSpPr>
        <p:spPr>
          <a:xfrm>
            <a:off x="365240" y="2647205"/>
            <a:ext cx="11445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Random</a:t>
            </a: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Forest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BF7955-FB38-4FB1-BD11-9E37753C1D82}"/>
              </a:ext>
            </a:extLst>
          </p:cNvPr>
          <p:cNvSpPr/>
          <p:nvPr userDrawn="1"/>
        </p:nvSpPr>
        <p:spPr>
          <a:xfrm>
            <a:off x="365240" y="4023154"/>
            <a:ext cx="11445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LASSO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DE1772-C0B5-40BC-AA92-63F404F32DD9}"/>
              </a:ext>
            </a:extLst>
          </p:cNvPr>
          <p:cNvSpPr/>
          <p:nvPr userDrawn="1"/>
        </p:nvSpPr>
        <p:spPr>
          <a:xfrm>
            <a:off x="365240" y="5355033"/>
            <a:ext cx="11445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SVM-RFE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5C52D3-6845-4814-B5FF-C2FC6BFF451D}"/>
              </a:ext>
            </a:extLst>
          </p:cNvPr>
          <p:cNvSpPr/>
          <p:nvPr userDrawn="1"/>
        </p:nvSpPr>
        <p:spPr>
          <a:xfrm>
            <a:off x="1852160" y="2647205"/>
            <a:ext cx="22006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정확도 감소의 평균</a:t>
            </a:r>
            <a:endParaRPr lang="en-US" altLang="ko-KR" sz="13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(Mean of Accuracy’s</a:t>
            </a:r>
            <a:b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Decrease)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1AF52E-C7BE-4E3A-9B68-9EE17DB98C9F}"/>
              </a:ext>
            </a:extLst>
          </p:cNvPr>
          <p:cNvSpPr/>
          <p:nvPr userDrawn="1"/>
        </p:nvSpPr>
        <p:spPr>
          <a:xfrm>
            <a:off x="1852160" y="4023154"/>
            <a:ext cx="22006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회귀계수 절대값</a:t>
            </a:r>
            <a:b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(Absolute Value of </a:t>
            </a:r>
            <a:b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Coefficient)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CB392BF-479D-4AC9-9763-9856724004CF}"/>
              </a:ext>
            </a:extLst>
          </p:cNvPr>
          <p:cNvSpPr/>
          <p:nvPr userDrawn="1"/>
        </p:nvSpPr>
        <p:spPr>
          <a:xfrm>
            <a:off x="1852160" y="5355033"/>
            <a:ext cx="2200697" cy="9989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SVM </a:t>
            </a:r>
            <a:r>
              <a:rPr lang="ko-KR" altLang="en-US" sz="1300" b="1" dirty="0">
                <a:solidFill>
                  <a:schemeClr val="tx1"/>
                </a:solidFill>
                <a:latin typeface="+mj-ea"/>
                <a:ea typeface="+mj-ea"/>
              </a:rPr>
              <a:t>가중 벡터</a:t>
            </a:r>
            <a:b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300" b="1" dirty="0">
                <a:solidFill>
                  <a:schemeClr val="tx1"/>
                </a:solidFill>
                <a:latin typeface="+mj-ea"/>
                <a:ea typeface="+mj-ea"/>
              </a:rPr>
              <a:t>(SVM Weighted Vector)</a:t>
            </a:r>
            <a:endParaRPr lang="ko-KR" altLang="en-US" sz="13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674E84-7B54-4037-B5C0-5B35EACCD9CC}"/>
              </a:ext>
            </a:extLst>
          </p:cNvPr>
          <p:cNvSpPr/>
          <p:nvPr userDrawn="1"/>
        </p:nvSpPr>
        <p:spPr>
          <a:xfrm>
            <a:off x="1856362" y="2344728"/>
            <a:ext cx="2202201" cy="261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tabLst>
                <a:tab pos="90488" algn="l"/>
              </a:tabLst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변수 중요도 기준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C022D33-2644-45AF-8AAC-AEEBF98B15F4}"/>
              </a:ext>
            </a:extLst>
          </p:cNvPr>
          <p:cNvCxnSpPr>
            <a:stCxn id="17" idx="3"/>
            <a:endCxn id="20" idx="1"/>
          </p:cNvCxnSpPr>
          <p:nvPr userDrawn="1"/>
        </p:nvCxnSpPr>
        <p:spPr>
          <a:xfrm>
            <a:off x="1509837" y="3146688"/>
            <a:ext cx="3423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3760C08-8192-442B-A7F1-1302B4BE5158}"/>
              </a:ext>
            </a:extLst>
          </p:cNvPr>
          <p:cNvCxnSpPr/>
          <p:nvPr userDrawn="1"/>
        </p:nvCxnSpPr>
        <p:spPr>
          <a:xfrm>
            <a:off x="1509837" y="4533824"/>
            <a:ext cx="3423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2ECF8E2-3287-4395-A352-B855FC5217C7}"/>
              </a:ext>
            </a:extLst>
          </p:cNvPr>
          <p:cNvCxnSpPr/>
          <p:nvPr userDrawn="1"/>
        </p:nvCxnSpPr>
        <p:spPr>
          <a:xfrm>
            <a:off x="1509837" y="5854516"/>
            <a:ext cx="34232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5102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F0650F4-0D6C-42E4-952E-7C4E9AF44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18095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6. Conceptual System Architecture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EA014645-8A1F-4171-8D35-3E0E99FAC535}"/>
              </a:ext>
            </a:extLst>
          </p:cNvPr>
          <p:cNvGrpSpPr/>
          <p:nvPr userDrawn="1"/>
        </p:nvGrpSpPr>
        <p:grpSpPr>
          <a:xfrm>
            <a:off x="258276" y="614361"/>
            <a:ext cx="9564515" cy="6327110"/>
            <a:chOff x="258276" y="614361"/>
            <a:chExt cx="9564515" cy="632711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61E2AF9-7B5A-4E2A-866F-48814369DA3E}"/>
                </a:ext>
              </a:extLst>
            </p:cNvPr>
            <p:cNvSpPr/>
            <p:nvPr userDrawn="1"/>
          </p:nvSpPr>
          <p:spPr>
            <a:xfrm>
              <a:off x="266701" y="717029"/>
              <a:ext cx="1477040" cy="406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lnSpc>
                  <a:spcPct val="80000"/>
                </a:lnSpc>
                <a:tabLst>
                  <a:tab pos="90488" algn="l"/>
                </a:tabLst>
              </a:pPr>
              <a:r>
                <a:rPr lang="en-US" altLang="ko-KR" sz="1200" b="0" u="sng" dirty="0">
                  <a:solidFill>
                    <a:schemeClr val="tx1"/>
                  </a:solidFill>
                  <a:latin typeface="+mj-ea"/>
                  <a:ea typeface="+mj-ea"/>
                </a:rPr>
                <a:t>User</a:t>
              </a:r>
            </a:p>
            <a:p>
              <a:pPr>
                <a:lnSpc>
                  <a:spcPct val="80000"/>
                </a:lnSpc>
                <a:tabLst>
                  <a:tab pos="90488" algn="l"/>
                </a:tabLst>
              </a:pPr>
              <a:r>
                <a:rPr lang="en-US" altLang="ko-KR" sz="1200" b="0" u="sng" dirty="0">
                  <a:solidFill>
                    <a:schemeClr val="tx1"/>
                  </a:solidFill>
                  <a:latin typeface="+mj-ea"/>
                  <a:ea typeface="+mj-ea"/>
                </a:rPr>
                <a:t>Layer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C51AED8-5C34-46B5-9AD7-B4B7B0C88DB1}"/>
                </a:ext>
              </a:extLst>
            </p:cNvPr>
            <p:cNvGrpSpPr/>
            <p:nvPr userDrawn="1"/>
          </p:nvGrpSpPr>
          <p:grpSpPr>
            <a:xfrm>
              <a:off x="258276" y="1494820"/>
              <a:ext cx="1485465" cy="920832"/>
              <a:chOff x="258276" y="1745516"/>
              <a:chExt cx="1485465" cy="92083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784A980A-6847-4595-B409-63D2F4B02F15}"/>
                  </a:ext>
                </a:extLst>
              </p:cNvPr>
              <p:cNvSpPr/>
              <p:nvPr/>
            </p:nvSpPr>
            <p:spPr>
              <a:xfrm>
                <a:off x="266701" y="1745516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Application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89C195A-89D6-49F6-A851-6181BC8B12D8}"/>
                  </a:ext>
                </a:extLst>
              </p:cNvPr>
              <p:cNvSpPr/>
              <p:nvPr/>
            </p:nvSpPr>
            <p:spPr>
              <a:xfrm>
                <a:off x="258276" y="2113317"/>
                <a:ext cx="1485465" cy="5530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Application Server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RDBMS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smartFX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, </a:t>
                </a:r>
                <a:r>
                  <a:rPr lang="en-US" altLang="ko-KR" sz="105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smartTAS</a:t>
                </a:r>
                <a:endPara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42576EC-E195-437D-AA28-2661C7990DA0}"/>
                </a:ext>
              </a:extLst>
            </p:cNvPr>
            <p:cNvGrpSpPr/>
            <p:nvPr userDrawn="1"/>
          </p:nvGrpSpPr>
          <p:grpSpPr>
            <a:xfrm>
              <a:off x="258276" y="3100221"/>
              <a:ext cx="1485465" cy="835790"/>
              <a:chOff x="258276" y="3169610"/>
              <a:chExt cx="1485465" cy="83579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8A95E5-9B8E-4448-BB8E-BBCE5FD8ED70}"/>
                  </a:ext>
                </a:extLst>
              </p:cNvPr>
              <p:cNvSpPr/>
              <p:nvPr/>
            </p:nvSpPr>
            <p:spPr>
              <a:xfrm>
                <a:off x="266701" y="3169610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Analysis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9AD8B26-D935-4F9A-8278-EE094762CEE7}"/>
                  </a:ext>
                </a:extLst>
              </p:cNvPr>
              <p:cNvSpPr/>
              <p:nvPr/>
            </p:nvSpPr>
            <p:spPr>
              <a:xfrm>
                <a:off x="258276" y="3576977"/>
                <a:ext cx="1485465" cy="4284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Spark (</a:t>
                </a:r>
                <a:r>
                  <a:rPr lang="en-US" altLang="ko-KR" sz="105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MLlib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R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CCE29D4-408E-4EA6-8BEE-2CF172A1B32E}"/>
                </a:ext>
              </a:extLst>
            </p:cNvPr>
            <p:cNvGrpSpPr/>
            <p:nvPr userDrawn="1"/>
          </p:nvGrpSpPr>
          <p:grpSpPr>
            <a:xfrm>
              <a:off x="258276" y="4476829"/>
              <a:ext cx="1494729" cy="957306"/>
              <a:chOff x="258276" y="4870692"/>
              <a:chExt cx="1494729" cy="95730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8AB8C7C-67AF-499E-85B9-6528FFEFB562}"/>
                  </a:ext>
                </a:extLst>
              </p:cNvPr>
              <p:cNvSpPr/>
              <p:nvPr/>
            </p:nvSpPr>
            <p:spPr>
              <a:xfrm>
                <a:off x="275965" y="4870692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Data Process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-</a:t>
                </a:r>
                <a:r>
                  <a:rPr lang="en-US" altLang="ko-KR" sz="1200" b="0" u="sng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ing</a:t>
                </a: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 Layer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AAB91DD-6FE9-4D02-87F4-A8B7E808BA72}"/>
                  </a:ext>
                </a:extLst>
              </p:cNvPr>
              <p:cNvSpPr/>
              <p:nvPr/>
            </p:nvSpPr>
            <p:spPr>
              <a:xfrm>
                <a:off x="258276" y="5277204"/>
                <a:ext cx="1485465" cy="5507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Spark (RDD)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NoSQL (</a:t>
                </a:r>
                <a:r>
                  <a:rPr lang="en-US" altLang="ko-KR" sz="1050" b="0" dirty="0" err="1">
                    <a:solidFill>
                      <a:schemeClr val="tx1"/>
                    </a:solidFill>
                    <a:latin typeface="+mj-ea"/>
                    <a:ea typeface="+mj-ea"/>
                  </a:rPr>
                  <a:t>Hbase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)</a:t>
                </a:r>
              </a:p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HIVE</a:t>
                </a: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B43CE7A-3266-4187-9F4D-23018F4A3DD2}"/>
                </a:ext>
              </a:extLst>
            </p:cNvPr>
            <p:cNvGrpSpPr/>
            <p:nvPr userDrawn="1"/>
          </p:nvGrpSpPr>
          <p:grpSpPr>
            <a:xfrm>
              <a:off x="258276" y="5694191"/>
              <a:ext cx="1485465" cy="636876"/>
              <a:chOff x="258276" y="6079856"/>
              <a:chExt cx="1485465" cy="63687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B2D5990-4AF1-4BFE-BB1B-FDDA02EF47AF}"/>
                  </a:ext>
                </a:extLst>
              </p:cNvPr>
              <p:cNvSpPr/>
              <p:nvPr/>
            </p:nvSpPr>
            <p:spPr>
              <a:xfrm>
                <a:off x="266701" y="6079856"/>
                <a:ext cx="1477040" cy="406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Storage</a:t>
                </a:r>
              </a:p>
              <a:p>
                <a:pPr>
                  <a:lnSpc>
                    <a:spcPct val="80000"/>
                  </a:lnSpc>
                  <a:tabLst>
                    <a:tab pos="90488" algn="l"/>
                  </a:tabLst>
                </a:pPr>
                <a:r>
                  <a:rPr lang="en-US" altLang="ko-KR" sz="1200" b="0" u="sng" dirty="0">
                    <a:solidFill>
                      <a:schemeClr val="tx1"/>
                    </a:solidFill>
                    <a:latin typeface="+mj-ea"/>
                    <a:ea typeface="+mj-ea"/>
                  </a:rPr>
                  <a:t>Layer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69028D1-4F0A-40B8-BAD5-D5F9FA40E277}"/>
                  </a:ext>
                </a:extLst>
              </p:cNvPr>
              <p:cNvSpPr/>
              <p:nvPr/>
            </p:nvSpPr>
            <p:spPr>
              <a:xfrm>
                <a:off x="258276" y="6483556"/>
                <a:ext cx="1485465" cy="2331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/>
              <a:p>
                <a:pPr>
                  <a:tabLst>
                    <a:tab pos="90488" algn="l"/>
                  </a:tabLst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  <a:ea typeface="+mj-ea"/>
                  </a:rPr>
                  <a:t>HDFS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9129219-E08F-49A9-8B7B-02BCFEBDB416}"/>
                </a:ext>
              </a:extLst>
            </p:cNvPr>
            <p:cNvSpPr/>
            <p:nvPr userDrawn="1"/>
          </p:nvSpPr>
          <p:spPr>
            <a:xfrm>
              <a:off x="266701" y="6679645"/>
              <a:ext cx="3796211" cy="2618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[</a:t>
              </a:r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범례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]      # </a:t>
              </a:r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연계 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Workflow </a:t>
              </a:r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순서</a:t>
              </a:r>
              <a:endParaRPr lang="en-US" altLang="ko-KR" sz="12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C22D880-7C2C-482D-A9E3-6D80BC611159}"/>
                </a:ext>
              </a:extLst>
            </p:cNvPr>
            <p:cNvGrpSpPr/>
            <p:nvPr userDrawn="1"/>
          </p:nvGrpSpPr>
          <p:grpSpPr>
            <a:xfrm>
              <a:off x="1473527" y="2805087"/>
              <a:ext cx="5551388" cy="1417326"/>
              <a:chOff x="1473526" y="3237561"/>
              <a:chExt cx="6113137" cy="1417326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A0DB98A-F3A0-4972-BBC5-3742449AF4AE}"/>
                  </a:ext>
                </a:extLst>
              </p:cNvPr>
              <p:cNvSpPr/>
              <p:nvPr/>
            </p:nvSpPr>
            <p:spPr>
              <a:xfrm>
                <a:off x="1473526" y="3237561"/>
                <a:ext cx="6113137" cy="14135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400" b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2EAB86-D124-4420-A71A-B26C1618647F}"/>
                  </a:ext>
                </a:extLst>
              </p:cNvPr>
              <p:cNvSpPr/>
              <p:nvPr/>
            </p:nvSpPr>
            <p:spPr>
              <a:xfrm>
                <a:off x="1554905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 불량 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유형 자동 분류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5D0A909-E3D1-4452-BFAC-82F9980D012F}"/>
                  </a:ext>
                </a:extLst>
              </p:cNvPr>
              <p:cNvSpPr/>
              <p:nvPr/>
            </p:nvSpPr>
            <p:spPr>
              <a:xfrm>
                <a:off x="3087136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저수율 공정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/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장비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자동 탐색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D222FF4-E830-4D2A-BBDD-C2B799DBA792}"/>
                  </a:ext>
                </a:extLst>
              </p:cNvPr>
              <p:cNvSpPr/>
              <p:nvPr/>
            </p:nvSpPr>
            <p:spPr>
              <a:xfrm>
                <a:off x="4619367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불량원인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 Para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자동 탐색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21A55E0F-449B-461F-A26F-53C7996CCF79}"/>
                  </a:ext>
                </a:extLst>
              </p:cNvPr>
              <p:cNvSpPr/>
              <p:nvPr/>
            </p:nvSpPr>
            <p:spPr>
              <a:xfrm>
                <a:off x="6151598" y="3560165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공정 間 연계 </a:t>
                </a:r>
                <a:endParaRPr lang="en-US" altLang="ko-KR" sz="105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모델을 통한</a:t>
                </a:r>
                <a:endParaRPr lang="en-US" altLang="ko-KR" sz="105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 </a:t>
                </a:r>
                <a:r>
                  <a:rPr lang="en-US" altLang="ko-KR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Fault </a:t>
                </a: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탐지</a:t>
                </a:r>
                <a:endParaRPr lang="en-US" altLang="ko-KR" sz="105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E50BDC2-0887-4358-841F-A7DDD0FC6573}"/>
                  </a:ext>
                </a:extLst>
              </p:cNvPr>
              <p:cNvSpPr/>
              <p:nvPr/>
            </p:nvSpPr>
            <p:spPr>
              <a:xfrm>
                <a:off x="3039374" y="4106503"/>
                <a:ext cx="1226452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Decision Tree</a:t>
                </a:r>
                <a:endParaRPr lang="ko-KR" altLang="en-US" sz="105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D1155C3-A8AB-474C-AF08-A25085105EFE}"/>
                  </a:ext>
                </a:extLst>
              </p:cNvPr>
              <p:cNvSpPr/>
              <p:nvPr/>
            </p:nvSpPr>
            <p:spPr>
              <a:xfrm>
                <a:off x="1503909" y="4106503"/>
                <a:ext cx="1212904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Decision Tree</a:t>
                </a:r>
                <a:endParaRPr lang="ko-KR" altLang="en-US" sz="105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174BAA2-C693-465D-91DE-42C204819CDA}"/>
                  </a:ext>
                </a:extLst>
              </p:cNvPr>
              <p:cNvSpPr/>
              <p:nvPr/>
            </p:nvSpPr>
            <p:spPr>
              <a:xfrm>
                <a:off x="6263708" y="4102725"/>
                <a:ext cx="1179872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Correlation,</a:t>
                </a:r>
              </a:p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T-test</a:t>
                </a:r>
                <a:endParaRPr lang="ko-KR" altLang="en-US" sz="105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4DE663A-2A37-483C-97A9-365EF79A1433}"/>
                  </a:ext>
                </a:extLst>
              </p:cNvPr>
              <p:cNvSpPr/>
              <p:nvPr/>
            </p:nvSpPr>
            <p:spPr>
              <a:xfrm>
                <a:off x="4530095" y="4106503"/>
                <a:ext cx="1733613" cy="54838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marL="88900" indent="-889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Random Forest,</a:t>
                </a:r>
                <a:b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</a:b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LASSO, SVM-RFE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변수</a:t>
                </a:r>
                <a:b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</a:br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중요도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 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종합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Ranking</a:t>
                </a:r>
                <a:endParaRPr lang="ko-KR" altLang="en-US" sz="1050" b="0" dirty="0">
                  <a:solidFill>
                    <a:schemeClr val="tx1"/>
                  </a:solidFill>
                  <a:latin typeface="+mj-ea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8A4917B-EB9B-46E4-8D57-3E520A65F0D4}"/>
                  </a:ext>
                </a:extLst>
              </p:cNvPr>
              <p:cNvSpPr/>
              <p:nvPr/>
            </p:nvSpPr>
            <p:spPr>
              <a:xfrm>
                <a:off x="1473526" y="3245548"/>
                <a:ext cx="5185705" cy="22752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통계 및 기계학습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89B788A-F97E-438A-891D-1C8186FB1100}"/>
                </a:ext>
              </a:extLst>
            </p:cNvPr>
            <p:cNvGrpSpPr/>
            <p:nvPr userDrawn="1"/>
          </p:nvGrpSpPr>
          <p:grpSpPr>
            <a:xfrm>
              <a:off x="1473527" y="4500335"/>
              <a:ext cx="5551388" cy="903908"/>
              <a:chOff x="1473526" y="5166692"/>
              <a:chExt cx="6113137" cy="903908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905E0D5-C9CD-48CB-9C5C-F39A8A29728C}"/>
                  </a:ext>
                </a:extLst>
              </p:cNvPr>
              <p:cNvSpPr/>
              <p:nvPr/>
            </p:nvSpPr>
            <p:spPr>
              <a:xfrm>
                <a:off x="1473526" y="5175294"/>
                <a:ext cx="6113137" cy="895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400" b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EF46173-B936-458B-88F5-BA45736B069D}"/>
                  </a:ext>
                </a:extLst>
              </p:cNvPr>
              <p:cNvSpPr/>
              <p:nvPr/>
            </p:nvSpPr>
            <p:spPr>
              <a:xfrm>
                <a:off x="1546073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 불량 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유형 분류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(100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여 개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Features)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400B49B-F190-470A-BE40-447DCDF3C0F1}"/>
                  </a:ext>
                </a:extLst>
              </p:cNvPr>
              <p:cNvSpPr/>
              <p:nvPr/>
            </p:nvSpPr>
            <p:spPr>
              <a:xfrm>
                <a:off x="3087135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공정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/</a:t>
                </a: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장비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분석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C79F2E7-238B-4152-8199-065D43151776}"/>
                  </a:ext>
                </a:extLst>
              </p:cNvPr>
              <p:cNvSpPr/>
              <p:nvPr/>
            </p:nvSpPr>
            <p:spPr>
              <a:xfrm>
                <a:off x="4619366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Para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맑은 고딕"/>
                  </a:rPr>
                  <a:t>분석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F589511-98E4-4964-ABCB-5DEAA7A30748}"/>
                  </a:ext>
                </a:extLst>
              </p:cNvPr>
              <p:cNvSpPr/>
              <p:nvPr/>
            </p:nvSpPr>
            <p:spPr>
              <a:xfrm>
                <a:off x="6147817" y="5479462"/>
                <a:ext cx="1349097" cy="51258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연계 공정</a:t>
                </a:r>
                <a:endParaRPr lang="en-US" altLang="ko-KR" sz="105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Response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모니터링 </a:t>
                </a:r>
                <a:r>
                  <a:rPr lang="en-US" altLang="ko-KR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Mart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A297249-2D59-4B1F-AD00-78F19B599F8D}"/>
                  </a:ext>
                </a:extLst>
              </p:cNvPr>
              <p:cNvSpPr/>
              <p:nvPr/>
            </p:nvSpPr>
            <p:spPr>
              <a:xfrm>
                <a:off x="1473526" y="5166692"/>
                <a:ext cx="5185705" cy="28130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</a:pPr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분석용 </a:t>
                </a:r>
                <a:r>
                  <a:rPr lang="en-US" altLang="ko-KR" sz="1050" b="0" dirty="0">
                    <a:solidFill>
                      <a:schemeClr val="tx1"/>
                    </a:solidFill>
                    <a:latin typeface="+mj-ea"/>
                  </a:rPr>
                  <a:t>Data </a:t>
                </a:r>
                <a:r>
                  <a:rPr lang="en-US" altLang="ko-KR" sz="1050" b="0" i="1" dirty="0">
                    <a:solidFill>
                      <a:schemeClr val="tx1"/>
                    </a:solidFill>
                    <a:latin typeface="+mj-ea"/>
                  </a:rPr>
                  <a:t>(FAB, TECH &amp; LOT_CD, </a:t>
                </a:r>
                <a:r>
                  <a:rPr lang="ko-KR" altLang="en-US" sz="1050" b="0" i="1" dirty="0">
                    <a:solidFill>
                      <a:schemeClr val="tx1"/>
                    </a:solidFill>
                    <a:latin typeface="+mj-ea"/>
                  </a:rPr>
                  <a:t>불량유형</a:t>
                </a:r>
                <a:r>
                  <a:rPr lang="en-US" altLang="ko-KR" sz="1050" b="0" i="1" dirty="0">
                    <a:solidFill>
                      <a:schemeClr val="tx1"/>
                    </a:solidFill>
                    <a:latin typeface="+mj-ea"/>
                  </a:rPr>
                  <a:t>, Batch Period </a:t>
                </a:r>
                <a:r>
                  <a:rPr lang="ko-KR" altLang="en-US" sz="1050" b="0" i="1" dirty="0">
                    <a:solidFill>
                      <a:schemeClr val="tx1"/>
                    </a:solidFill>
                    <a:latin typeface="+mj-ea"/>
                  </a:rPr>
                  <a:t>별</a:t>
                </a:r>
                <a:r>
                  <a:rPr lang="en-US" altLang="ko-KR" sz="1050" b="0" i="1" dirty="0">
                    <a:solidFill>
                      <a:schemeClr val="tx1"/>
                    </a:solidFill>
                    <a:latin typeface="+mj-ea"/>
                  </a:rPr>
                  <a:t>)</a:t>
                </a:r>
                <a:endParaRPr lang="ko-KR" altLang="en-US" sz="1050" b="0" i="1" dirty="0">
                  <a:solidFill>
                    <a:schemeClr val="tx1"/>
                  </a:solidFill>
                  <a:latin typeface="+mj-ea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16FF4FC-0EAA-405F-B23C-51686C9CB74E}"/>
                </a:ext>
              </a:extLst>
            </p:cNvPr>
            <p:cNvGrpSpPr/>
            <p:nvPr userDrawn="1"/>
          </p:nvGrpSpPr>
          <p:grpSpPr>
            <a:xfrm>
              <a:off x="1473527" y="5707566"/>
              <a:ext cx="5551388" cy="532267"/>
              <a:chOff x="1473526" y="6416220"/>
              <a:chExt cx="6113137" cy="532267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D51EF451-D68B-4D1D-9DDD-FDE1270B03C9}"/>
                  </a:ext>
                </a:extLst>
              </p:cNvPr>
              <p:cNvSpPr/>
              <p:nvPr/>
            </p:nvSpPr>
            <p:spPr>
              <a:xfrm>
                <a:off x="1473526" y="6416220"/>
                <a:ext cx="6113137" cy="5322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ko-KR" altLang="en-US" sz="1400" b="0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29289F1-55BA-4C6B-B0F9-7FE61ABCA0D2}"/>
                  </a:ext>
                </a:extLst>
              </p:cNvPr>
              <p:cNvSpPr/>
              <p:nvPr/>
            </p:nvSpPr>
            <p:spPr>
              <a:xfrm>
                <a:off x="15407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Probe Test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PKG Test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95660831-62D6-4BB7-83E1-98CBD56C1905}"/>
                  </a:ext>
                </a:extLst>
              </p:cNvPr>
              <p:cNvSpPr/>
              <p:nvPr/>
            </p:nvSpPr>
            <p:spPr>
              <a:xfrm>
                <a:off x="25644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bg1">
                        <a:lumMod val="50000"/>
                      </a:schemeClr>
                    </a:solidFill>
                    <a:latin typeface="맑은 고딕"/>
                  </a:rPr>
                  <a:t>FDC Trace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bg1">
                        <a:lumMod val="50000"/>
                      </a:schemeClr>
                    </a:solidFill>
                    <a:latin typeface="맑은 고딕"/>
                  </a:rPr>
                  <a:t>Raw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FB8FA7C-2FB6-4371-A153-00AA3978DF0E}"/>
                  </a:ext>
                </a:extLst>
              </p:cNvPr>
              <p:cNvSpPr/>
              <p:nvPr/>
            </p:nvSpPr>
            <p:spPr>
              <a:xfrm>
                <a:off x="46118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Event/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ko-KR" altLang="en-US" sz="1050" b="0" dirty="0" err="1">
                    <a:solidFill>
                      <a:schemeClr val="tx1"/>
                    </a:solidFill>
                    <a:latin typeface="맑은 고딕"/>
                  </a:rPr>
                  <a:t>변경점</a:t>
                </a:r>
                <a:endParaRPr lang="en-US" altLang="ko-KR" sz="105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5367F59-985C-4E7C-B23A-CF3E9943298F}"/>
                  </a:ext>
                </a:extLst>
              </p:cNvPr>
              <p:cNvSpPr/>
              <p:nvPr/>
            </p:nvSpPr>
            <p:spPr>
              <a:xfrm>
                <a:off x="6659231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Response,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/>
                  </a:rPr>
                  <a:t>Defect, EPM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1E00729-8DBB-4959-9A03-E6418561B84E}"/>
                  </a:ext>
                </a:extLst>
              </p:cNvPr>
              <p:cNvSpPr/>
              <p:nvPr/>
            </p:nvSpPr>
            <p:spPr>
              <a:xfrm>
                <a:off x="35881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FDC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Summary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8065C07-1AB3-46D0-8A7D-40149B04926C}"/>
                  </a:ext>
                </a:extLst>
              </p:cNvPr>
              <p:cNvSpPr/>
              <p:nvPr/>
            </p:nvSpPr>
            <p:spPr>
              <a:xfrm>
                <a:off x="5635533" y="6541499"/>
                <a:ext cx="837683" cy="350102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Process &amp;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altLang="ko-KR" sz="1050" b="0" dirty="0">
                    <a:solidFill>
                      <a:schemeClr val="tx1"/>
                    </a:solidFill>
                    <a:latin typeface="맑은 고딕"/>
                  </a:rPr>
                  <a:t>Delay Time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F14DFE-8209-4906-928D-5314A05AA9DE}"/>
                </a:ext>
              </a:extLst>
            </p:cNvPr>
            <p:cNvGrpSpPr/>
            <p:nvPr userDrawn="1"/>
          </p:nvGrpSpPr>
          <p:grpSpPr>
            <a:xfrm>
              <a:off x="7883740" y="1376507"/>
              <a:ext cx="1939051" cy="988591"/>
              <a:chOff x="7883740" y="1739220"/>
              <a:chExt cx="1939051" cy="108745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6F4BB81E-58C2-4494-8F4A-BF46AE293161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0874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 b="0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DF5F253-BADA-4013-9BC8-2485920A371F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Master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1AB8F7DD-EBA5-4F41-9435-5B9B269CD767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User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정보 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(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접속 인증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,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권한</a:t>
                </a:r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)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1C90EA5-F539-40DF-A99B-7B7C54FCB7A1}"/>
                </a:ext>
              </a:extLst>
            </p:cNvPr>
            <p:cNvGrpSpPr/>
            <p:nvPr userDrawn="1"/>
          </p:nvGrpSpPr>
          <p:grpSpPr>
            <a:xfrm>
              <a:off x="7869832" y="2541879"/>
              <a:ext cx="1939051" cy="1145994"/>
              <a:chOff x="7869832" y="3328928"/>
              <a:chExt cx="1939051" cy="1260593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34D84AF-9FF6-4536-8340-302EAE628FC2}"/>
                  </a:ext>
                </a:extLst>
              </p:cNvPr>
              <p:cNvSpPr/>
              <p:nvPr/>
            </p:nvSpPr>
            <p:spPr>
              <a:xfrm>
                <a:off x="7869832" y="3328928"/>
                <a:ext cx="1939051" cy="126059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 b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F5E441B-96FB-4C2F-8D42-4E01BD368A65}"/>
                  </a:ext>
                </a:extLst>
              </p:cNvPr>
              <p:cNvSpPr/>
              <p:nvPr/>
            </p:nvSpPr>
            <p:spPr>
              <a:xfrm>
                <a:off x="7955440" y="3384288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Algorithm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매개변수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설정 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F8D81B3-B54B-4FCA-AA5A-3BEE2708C2C8}"/>
                  </a:ext>
                </a:extLst>
              </p:cNvPr>
              <p:cNvSpPr/>
              <p:nvPr/>
            </p:nvSpPr>
            <p:spPr>
              <a:xfrm>
                <a:off x="7955440" y="3920147"/>
                <a:ext cx="1795649" cy="60900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Rule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  <a:p>
                <a:pPr algn="ctr"/>
                <a:r>
                  <a:rPr lang="en-US" altLang="ko-KR" sz="1100" b="0" dirty="0">
                    <a:solidFill>
                      <a:schemeClr val="tx1"/>
                    </a:solidFill>
                    <a:latin typeface="맑은 고딕"/>
                  </a:rPr>
                  <a:t>(</a:t>
                </a:r>
                <a:r>
                  <a:rPr lang="ko-KR" altLang="en-US" sz="1100" b="0" dirty="0" err="1">
                    <a:solidFill>
                      <a:schemeClr val="tx1"/>
                    </a:solidFill>
                    <a:latin typeface="맑은 고딕"/>
                  </a:rPr>
                  <a:t>웨이퍼맵</a:t>
                </a:r>
                <a:r>
                  <a:rPr lang="ko-KR" altLang="en-US" sz="1100" b="0" dirty="0">
                    <a:solidFill>
                      <a:schemeClr val="tx1"/>
                    </a:solidFill>
                    <a:latin typeface="맑은 고딕"/>
                  </a:rPr>
                  <a:t> 불량유형 분류</a:t>
                </a:r>
                <a:r>
                  <a:rPr lang="en-US" altLang="ko-KR" sz="1100" b="0" dirty="0">
                    <a:solidFill>
                      <a:schemeClr val="tx1"/>
                    </a:solidFill>
                    <a:latin typeface="맑은 고딕"/>
                  </a:rPr>
                  <a:t>,</a:t>
                </a:r>
              </a:p>
              <a:p>
                <a:pPr algn="ctr"/>
                <a:r>
                  <a:rPr lang="ko-KR" altLang="en-US" sz="1100" b="0" dirty="0">
                    <a:solidFill>
                      <a:schemeClr val="tx1"/>
                    </a:solidFill>
                    <a:latin typeface="맑은 고딕"/>
                  </a:rPr>
                  <a:t>연계공정 모니터링 </a:t>
                </a:r>
                <a:r>
                  <a:rPr lang="en-US" altLang="ko-KR" sz="1100" b="0" dirty="0">
                    <a:solidFill>
                      <a:schemeClr val="tx1"/>
                    </a:solidFill>
                    <a:latin typeface="맑은 고딕"/>
                  </a:rPr>
                  <a:t>Spec)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EC8BE6A-E6CE-430D-94C7-1636BF345833}"/>
                </a:ext>
              </a:extLst>
            </p:cNvPr>
            <p:cNvGrpSpPr/>
            <p:nvPr userDrawn="1"/>
          </p:nvGrpSpPr>
          <p:grpSpPr>
            <a:xfrm>
              <a:off x="7883740" y="3864654"/>
              <a:ext cx="1939051" cy="1004727"/>
              <a:chOff x="7883740" y="1739220"/>
              <a:chExt cx="1939051" cy="1105200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5B6546EF-BD4E-4D9B-B9FD-3F60042B8465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105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 b="0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D15EFD-3C0C-41DE-824D-F22B6D4040CF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Workflow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00A10BB-7838-49F0-BFE7-AC72AD9138C0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Batch Schedule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A038CF8-3CFB-4AD2-A31A-5047A7712F50}"/>
                </a:ext>
              </a:extLst>
            </p:cNvPr>
            <p:cNvGrpSpPr/>
            <p:nvPr userDrawn="1"/>
          </p:nvGrpSpPr>
          <p:grpSpPr>
            <a:xfrm>
              <a:off x="7883740" y="5046162"/>
              <a:ext cx="1939051" cy="1537200"/>
              <a:chOff x="7883740" y="1739220"/>
              <a:chExt cx="1939051" cy="1690921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F3ADE1B-D5CF-4F0A-A27F-7635AD89541A}"/>
                  </a:ext>
                </a:extLst>
              </p:cNvPr>
              <p:cNvSpPr/>
              <p:nvPr/>
            </p:nvSpPr>
            <p:spPr>
              <a:xfrm>
                <a:off x="7883740" y="1739220"/>
                <a:ext cx="1939051" cy="16909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endParaRPr lang="ko-KR" altLang="en-US" sz="1200" b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FDFA3EC-2C24-49DC-8423-FF1B6CE2BAD3}"/>
                  </a:ext>
                </a:extLst>
              </p:cNvPr>
              <p:cNvSpPr/>
              <p:nvPr/>
            </p:nvSpPr>
            <p:spPr>
              <a:xfrm>
                <a:off x="7955440" y="1787377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Workflow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8A59036A-0B4E-4426-8CF4-928536655310}"/>
                  </a:ext>
                </a:extLst>
              </p:cNvPr>
              <p:cNvSpPr/>
              <p:nvPr/>
            </p:nvSpPr>
            <p:spPr>
              <a:xfrm>
                <a:off x="7955440" y="2322520"/>
                <a:ext cx="1795649" cy="4659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Batch Schedule </a:t>
                </a:r>
                <a:r>
                  <a:rPr lang="ko-KR" altLang="en-US" sz="1200" b="0" dirty="0">
                    <a:solidFill>
                      <a:schemeClr val="tx1"/>
                    </a:solidFill>
                    <a:latin typeface="맑은 고딕"/>
                  </a:rPr>
                  <a:t>관리</a:t>
                </a:r>
                <a:endParaRPr lang="en-US" altLang="ko-KR" sz="1200" b="0" dirty="0">
                  <a:solidFill>
                    <a:schemeClr val="tx1"/>
                  </a:solidFill>
                  <a:latin typeface="맑은 고딕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D2BC61E-636E-480E-BBF5-9ED56CC8E88B}"/>
                  </a:ext>
                </a:extLst>
              </p:cNvPr>
              <p:cNvSpPr/>
              <p:nvPr/>
            </p:nvSpPr>
            <p:spPr>
              <a:xfrm>
                <a:off x="7955440" y="2870027"/>
                <a:ext cx="1795649" cy="4659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Hadoop Provisioning/</a:t>
                </a:r>
              </a:p>
              <a:p>
                <a:pPr algn="ctr"/>
                <a:r>
                  <a:rPr lang="en-US" altLang="ko-KR" sz="1200" b="0" dirty="0">
                    <a:solidFill>
                      <a:schemeClr val="tx1"/>
                    </a:solidFill>
                    <a:latin typeface="맑은 고딕"/>
                  </a:rPr>
                  <a:t>Monitoring</a:t>
                </a: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E2CB050-1740-430E-B1F1-873817986C89}"/>
                </a:ext>
              </a:extLst>
            </p:cNvPr>
            <p:cNvSpPr/>
            <p:nvPr userDrawn="1"/>
          </p:nvSpPr>
          <p:spPr>
            <a:xfrm>
              <a:off x="7955439" y="793825"/>
              <a:ext cx="1853443" cy="5953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>
                <a:tabLst>
                  <a:tab pos="90488" algn="l"/>
                </a:tabLst>
              </a:pPr>
              <a:r>
                <a:rPr lang="en-US" altLang="ko-KR" sz="1200" b="0" u="sng" dirty="0">
                  <a:solidFill>
                    <a:schemeClr val="tx1"/>
                  </a:solidFill>
                  <a:latin typeface="+mj-ea"/>
                  <a:ea typeface="+mj-ea"/>
                </a:rPr>
                <a:t>Management Layer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077CFB-630F-4A62-832E-182CA3E93306}"/>
                </a:ext>
              </a:extLst>
            </p:cNvPr>
            <p:cNvGrpSpPr/>
            <p:nvPr userDrawn="1"/>
          </p:nvGrpSpPr>
          <p:grpSpPr>
            <a:xfrm>
              <a:off x="1473527" y="1374387"/>
              <a:ext cx="5551388" cy="1152778"/>
              <a:chOff x="1473526" y="1739512"/>
              <a:chExt cx="6113137" cy="1152778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B5F8121A-AC1F-4763-BBE7-CC2F2714CAA5}"/>
                  </a:ext>
                </a:extLst>
              </p:cNvPr>
              <p:cNvGrpSpPr/>
              <p:nvPr/>
            </p:nvGrpSpPr>
            <p:grpSpPr>
              <a:xfrm>
                <a:off x="1473526" y="1739512"/>
                <a:ext cx="6113137" cy="1152778"/>
                <a:chOff x="1473526" y="1739512"/>
                <a:chExt cx="6113137" cy="115277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B90127BA-9521-44D0-9F9E-44A37793CB19}"/>
                    </a:ext>
                  </a:extLst>
                </p:cNvPr>
                <p:cNvSpPr/>
                <p:nvPr/>
              </p:nvSpPr>
              <p:spPr>
                <a:xfrm>
                  <a:off x="1473526" y="1739512"/>
                  <a:ext cx="6113137" cy="115277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0"/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0D759B1E-2B5E-4BED-B379-390A1D1A05E7}"/>
                    </a:ext>
                  </a:extLst>
                </p:cNvPr>
                <p:cNvSpPr/>
                <p:nvPr/>
              </p:nvSpPr>
              <p:spPr>
                <a:xfrm>
                  <a:off x="1546073" y="2360685"/>
                  <a:ext cx="196987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b="0" dirty="0">
                      <a:solidFill>
                        <a:schemeClr val="tx1"/>
                      </a:solidFill>
                      <a:latin typeface="맑은 고딕"/>
                    </a:rPr>
                    <a:t>Visualization</a:t>
                  </a: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5B49F083-97DA-4685-ACFE-E3FE2823B403}"/>
                    </a:ext>
                  </a:extLst>
                </p:cNvPr>
                <p:cNvSpPr/>
                <p:nvPr/>
              </p:nvSpPr>
              <p:spPr>
                <a:xfrm>
                  <a:off x="1540733" y="1798489"/>
                  <a:ext cx="197521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b="0" dirty="0">
                      <a:solidFill>
                        <a:schemeClr val="tx1"/>
                      </a:solidFill>
                      <a:latin typeface="맑은 고딕"/>
                    </a:rPr>
                    <a:t>Alarm/</a:t>
                  </a:r>
                  <a:r>
                    <a:rPr lang="en-US" altLang="ko-KR" sz="1050" b="0" dirty="0">
                      <a:solidFill>
                        <a:schemeClr val="tx1"/>
                      </a:solidFill>
                      <a:latin typeface="맑은 고딕"/>
                    </a:rPr>
                    <a:t>Notification</a:t>
                  </a:r>
                </a:p>
                <a:p>
                  <a:pPr algn="ctr"/>
                  <a:r>
                    <a:rPr lang="en-US" altLang="ko-KR" sz="1050" b="0" dirty="0">
                      <a:solidFill>
                        <a:schemeClr val="tx1"/>
                      </a:solidFill>
                      <a:latin typeface="맑은 고딕"/>
                    </a:rPr>
                    <a:t>(E-mail, SMS, Dashboard)</a:t>
                  </a: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2B9317A1-D1C0-4313-8F39-A18DDD661D98}"/>
                    </a:ext>
                  </a:extLst>
                </p:cNvPr>
                <p:cNvSpPr/>
                <p:nvPr/>
              </p:nvSpPr>
              <p:spPr>
                <a:xfrm>
                  <a:off x="3910512" y="1787377"/>
                  <a:ext cx="1975214" cy="465985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050" b="0" dirty="0">
                      <a:solidFill>
                        <a:schemeClr val="tx1"/>
                      </a:solidFill>
                      <a:latin typeface="맑은 고딕"/>
                    </a:rPr>
                    <a:t>SmartTAS</a:t>
                  </a:r>
                </a:p>
                <a:p>
                  <a:pPr algn="ctr"/>
                  <a:r>
                    <a:rPr lang="ko-KR" altLang="en-US" sz="1050" b="0" dirty="0">
                      <a:solidFill>
                        <a:schemeClr val="tx1"/>
                      </a:solidFill>
                      <a:latin typeface="맑은 고딕"/>
                    </a:rPr>
                    <a:t>(조회</a:t>
                  </a:r>
                  <a:r>
                    <a:rPr lang="en-US" altLang="ko-KR" sz="1050" b="0" dirty="0">
                      <a:solidFill>
                        <a:schemeClr val="tx1"/>
                      </a:solidFill>
                      <a:latin typeface="맑은 고딕"/>
                    </a:rPr>
                    <a:t>,</a:t>
                  </a:r>
                  <a:r>
                    <a:rPr lang="ko-KR" altLang="en-US" sz="1050" b="0" dirty="0">
                      <a:solidFill>
                        <a:schemeClr val="tx1"/>
                      </a:solidFill>
                      <a:latin typeface="맑은 고딕"/>
                    </a:rPr>
                    <a:t> Manual 자동 분석</a:t>
                  </a:r>
                  <a:r>
                    <a:rPr lang="en-US" altLang="ko-KR" sz="1050" b="0" dirty="0">
                      <a:solidFill>
                        <a:schemeClr val="tx1"/>
                      </a:solidFill>
                      <a:latin typeface="맑은 고딕"/>
                    </a:rPr>
                    <a:t>)</a:t>
                  </a:r>
                </a:p>
              </p:txBody>
            </p:sp>
          </p:grp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921E6A6-6699-49D3-AE4F-310690EEAC4A}"/>
                  </a:ext>
                </a:extLst>
              </p:cNvPr>
              <p:cNvSpPr/>
              <p:nvPr/>
            </p:nvSpPr>
            <p:spPr>
              <a:xfrm>
                <a:off x="5668385" y="2583939"/>
                <a:ext cx="1918278" cy="285045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:r>
                  <a:rPr lang="ko-KR" altLang="en-US" sz="1050" b="0" dirty="0">
                    <a:solidFill>
                      <a:schemeClr val="tx1"/>
                    </a:solidFill>
                    <a:latin typeface="+mj-ea"/>
                  </a:rPr>
                  <a:t>분석 결과 및 시각화</a:t>
                </a:r>
              </a:p>
            </p:txBody>
          </p:sp>
        </p:grpSp>
        <p:sp>
          <p:nvSpPr>
            <p:cNvPr id="69" name="원통형 164">
              <a:extLst>
                <a:ext uri="{FF2B5EF4-FFF2-40B4-BE49-F238E27FC236}">
                  <a16:creationId xmlns:a16="http://schemas.microsoft.com/office/drawing/2014/main" id="{3DD5CF86-3353-4392-87A1-EE2CD17F0A40}"/>
                </a:ext>
              </a:extLst>
            </p:cNvPr>
            <p:cNvSpPr/>
            <p:nvPr userDrawn="1"/>
          </p:nvSpPr>
          <p:spPr>
            <a:xfrm>
              <a:off x="3970825" y="2166693"/>
              <a:ext cx="1127937" cy="432053"/>
            </a:xfrm>
            <a:prstGeom prst="can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0" dirty="0">
                  <a:solidFill>
                    <a:schemeClr val="tx1"/>
                  </a:solidFill>
                  <a:latin typeface="+mj-ea"/>
                  <a:ea typeface="+mj-ea"/>
                </a:rPr>
                <a:t>DB</a:t>
              </a:r>
              <a:endParaRPr lang="ko-KR" altLang="en-US" sz="11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496EFDE8-8A14-41C2-AC4D-2E4B9D5B4380}"/>
                </a:ext>
              </a:extLst>
            </p:cNvPr>
            <p:cNvCxnSpPr/>
            <p:nvPr userDrawn="1"/>
          </p:nvCxnSpPr>
          <p:spPr>
            <a:xfrm flipH="1" flipV="1">
              <a:off x="2431412" y="1923498"/>
              <a:ext cx="2425" cy="962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153C9057-D14F-4FA2-899E-8620E99E0F4B}"/>
                </a:ext>
              </a:extLst>
            </p:cNvPr>
            <p:cNvCxnSpPr/>
            <p:nvPr userDrawn="1"/>
          </p:nvCxnSpPr>
          <p:spPr>
            <a:xfrm flipV="1">
              <a:off x="3328265" y="1656246"/>
              <a:ext cx="358308" cy="4565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96C9ACAD-664B-4C7A-AF6B-9EDC038C6CE9}"/>
                </a:ext>
              </a:extLst>
            </p:cNvPr>
            <p:cNvCxnSpPr/>
            <p:nvPr userDrawn="1"/>
          </p:nvCxnSpPr>
          <p:spPr>
            <a:xfrm flipV="1">
              <a:off x="2431412" y="1206837"/>
              <a:ext cx="171154" cy="25067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8DC12478-C106-499E-B399-5D7475832872}"/>
                </a:ext>
              </a:extLst>
            </p:cNvPr>
            <p:cNvCxnSpPr/>
            <p:nvPr userDrawn="1"/>
          </p:nvCxnSpPr>
          <p:spPr>
            <a:xfrm>
              <a:off x="2993371" y="1067818"/>
              <a:ext cx="693202" cy="38093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08DDB577-AD43-40DF-A022-F50482B59770}"/>
                </a:ext>
              </a:extLst>
            </p:cNvPr>
            <p:cNvCxnSpPr/>
            <p:nvPr userDrawn="1"/>
          </p:nvCxnSpPr>
          <p:spPr>
            <a:xfrm>
              <a:off x="4621451" y="1091481"/>
              <a:ext cx="0" cy="3660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03C4CCEF-E9F5-4552-A77B-8841C2B5B8E1}"/>
                </a:ext>
              </a:extLst>
            </p:cNvPr>
            <p:cNvCxnSpPr/>
            <p:nvPr userDrawn="1"/>
          </p:nvCxnSpPr>
          <p:spPr>
            <a:xfrm flipV="1">
              <a:off x="4534793" y="1930930"/>
              <a:ext cx="0" cy="25991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A257E8A1-C5CB-4B2D-B681-BEF72AC4843E}"/>
                </a:ext>
              </a:extLst>
            </p:cNvPr>
            <p:cNvCxnSpPr/>
            <p:nvPr userDrawn="1"/>
          </p:nvCxnSpPr>
          <p:spPr>
            <a:xfrm flipH="1">
              <a:off x="3328265" y="2380769"/>
              <a:ext cx="64256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1CE9D252-56C8-4FEB-A2D2-DC39DE6ED37D}"/>
                </a:ext>
              </a:extLst>
            </p:cNvPr>
            <p:cNvCxnSpPr>
              <a:stCxn id="20" idx="0"/>
            </p:cNvCxnSpPr>
            <p:nvPr userDrawn="1"/>
          </p:nvCxnSpPr>
          <p:spPr>
            <a:xfrm flipV="1">
              <a:off x="2159991" y="2546893"/>
              <a:ext cx="1816202" cy="58079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D930DF24-9AC8-4873-BE46-02D2CE9FC0FE}"/>
                </a:ext>
              </a:extLst>
            </p:cNvPr>
            <p:cNvCxnSpPr>
              <a:stCxn id="21" idx="0"/>
            </p:cNvCxnSpPr>
            <p:nvPr userDrawn="1"/>
          </p:nvCxnSpPr>
          <p:spPr>
            <a:xfrm flipV="1">
              <a:off x="3551422" y="2618992"/>
              <a:ext cx="750224" cy="5086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1FA54260-ACFA-42CE-A672-3949A90AB2E6}"/>
                </a:ext>
              </a:extLst>
            </p:cNvPr>
            <p:cNvCxnSpPr>
              <a:stCxn id="22" idx="0"/>
            </p:cNvCxnSpPr>
            <p:nvPr userDrawn="1"/>
          </p:nvCxnSpPr>
          <p:spPr>
            <a:xfrm flipH="1" flipV="1">
              <a:off x="4752478" y="2604038"/>
              <a:ext cx="190375" cy="52365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6125391F-0985-42F9-8577-8491F66C102A}"/>
                </a:ext>
              </a:extLst>
            </p:cNvPr>
            <p:cNvCxnSpPr/>
            <p:nvPr userDrawn="1"/>
          </p:nvCxnSpPr>
          <p:spPr>
            <a:xfrm flipH="1" flipV="1">
              <a:off x="5089548" y="2570602"/>
              <a:ext cx="1241304" cy="681327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C257D677-5DEA-4D37-9396-4EB86302A89B}"/>
                </a:ext>
              </a:extLst>
            </p:cNvPr>
            <p:cNvCxnSpPr>
              <a:stCxn id="31" idx="0"/>
              <a:endCxn id="20" idx="2"/>
            </p:cNvCxnSpPr>
            <p:nvPr userDrawn="1"/>
          </p:nvCxnSpPr>
          <p:spPr>
            <a:xfrm flipV="1">
              <a:off x="2151971" y="3640275"/>
              <a:ext cx="8020" cy="11728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36905D0-FB1D-4547-A83F-8D6B79B44F5F}"/>
                </a:ext>
              </a:extLst>
            </p:cNvPr>
            <p:cNvCxnSpPr>
              <a:stCxn id="32" idx="0"/>
              <a:endCxn id="21" idx="2"/>
            </p:cNvCxnSpPr>
            <p:nvPr userDrawn="1"/>
          </p:nvCxnSpPr>
          <p:spPr>
            <a:xfrm flipV="1">
              <a:off x="3551421" y="3640275"/>
              <a:ext cx="1" cy="11728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9E731C80-D898-4233-A04A-FD7806FBA59E}"/>
                </a:ext>
              </a:extLst>
            </p:cNvPr>
            <p:cNvCxnSpPr>
              <a:stCxn id="33" idx="0"/>
              <a:endCxn id="22" idx="2"/>
            </p:cNvCxnSpPr>
            <p:nvPr userDrawn="1"/>
          </p:nvCxnSpPr>
          <p:spPr>
            <a:xfrm flipV="1">
              <a:off x="4942852" y="3640275"/>
              <a:ext cx="1" cy="117283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47581CF1-8B0C-41D8-881D-8B3283BC5A60}"/>
                </a:ext>
              </a:extLst>
            </p:cNvPr>
            <p:cNvCxnSpPr>
              <a:stCxn id="34" idx="0"/>
              <a:endCxn id="23" idx="2"/>
            </p:cNvCxnSpPr>
            <p:nvPr userDrawn="1"/>
          </p:nvCxnSpPr>
          <p:spPr>
            <a:xfrm flipV="1">
              <a:off x="6330851" y="3640275"/>
              <a:ext cx="3433" cy="1172830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BB40CCB2-36B4-413F-9F62-C64217FA1723}"/>
                </a:ext>
              </a:extLst>
            </p:cNvPr>
            <p:cNvCxnSpPr>
              <a:stCxn id="38" idx="0"/>
              <a:endCxn id="31" idx="2"/>
            </p:cNvCxnSpPr>
            <p:nvPr userDrawn="1"/>
          </p:nvCxnSpPr>
          <p:spPr>
            <a:xfrm flipV="1">
              <a:off x="1914912" y="5325689"/>
              <a:ext cx="237059" cy="507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216F2B7E-D082-48E1-AF32-7540BA924B1D}"/>
                </a:ext>
              </a:extLst>
            </p:cNvPr>
            <p:cNvCxnSpPr>
              <a:stCxn id="42" idx="0"/>
              <a:endCxn id="32" idx="2"/>
            </p:cNvCxnSpPr>
            <p:nvPr userDrawn="1"/>
          </p:nvCxnSpPr>
          <p:spPr>
            <a:xfrm flipH="1" flipV="1">
              <a:off x="3551421" y="5325689"/>
              <a:ext cx="222751" cy="507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FB54502-8455-477F-BCC3-F50F0C2371D4}"/>
                </a:ext>
              </a:extLst>
            </p:cNvPr>
            <p:cNvCxnSpPr>
              <a:stCxn id="42" idx="0"/>
              <a:endCxn id="33" idx="2"/>
            </p:cNvCxnSpPr>
            <p:nvPr userDrawn="1"/>
          </p:nvCxnSpPr>
          <p:spPr>
            <a:xfrm flipV="1">
              <a:off x="3774172" y="5325689"/>
              <a:ext cx="1168680" cy="507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5075C11C-B6CC-4722-854D-A03A9972F309}"/>
                </a:ext>
              </a:extLst>
            </p:cNvPr>
            <p:cNvCxnSpPr>
              <a:stCxn id="40" idx="0"/>
              <a:endCxn id="32" idx="2"/>
            </p:cNvCxnSpPr>
            <p:nvPr userDrawn="1"/>
          </p:nvCxnSpPr>
          <p:spPr>
            <a:xfrm flipH="1" flipV="1">
              <a:off x="3551421" y="5325689"/>
              <a:ext cx="1152381" cy="507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D12AF0D1-183C-458D-8CC4-3DC1F7906AEA}"/>
                </a:ext>
              </a:extLst>
            </p:cNvPr>
            <p:cNvCxnSpPr>
              <a:stCxn id="43" idx="0"/>
              <a:endCxn id="33" idx="2"/>
            </p:cNvCxnSpPr>
            <p:nvPr userDrawn="1"/>
          </p:nvCxnSpPr>
          <p:spPr>
            <a:xfrm flipH="1" flipV="1">
              <a:off x="4942852" y="5325689"/>
              <a:ext cx="690580" cy="5071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A3C66B1D-7D36-42CC-8001-85A90071663D}"/>
                </a:ext>
              </a:extLst>
            </p:cNvPr>
            <p:cNvCxnSpPr/>
            <p:nvPr userDrawn="1"/>
          </p:nvCxnSpPr>
          <p:spPr>
            <a:xfrm flipH="1" flipV="1">
              <a:off x="6330851" y="5570383"/>
              <a:ext cx="232209" cy="605991"/>
            </a:xfrm>
            <a:prstGeom prst="straightConnector1">
              <a:avLst/>
            </a:prstGeom>
            <a:ln w="127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07A15E7-E76B-45AA-BFD2-A7ED70079159}"/>
                </a:ext>
              </a:extLst>
            </p:cNvPr>
            <p:cNvGrpSpPr/>
            <p:nvPr userDrawn="1"/>
          </p:nvGrpSpPr>
          <p:grpSpPr>
            <a:xfrm>
              <a:off x="7424172" y="1068350"/>
              <a:ext cx="207570" cy="3136900"/>
              <a:chOff x="7507689" y="1403350"/>
              <a:chExt cx="207570" cy="3136900"/>
            </a:xfrm>
          </p:grpSpPr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93863AD9-BBDE-4C5B-98AA-FB481C57E671}"/>
                  </a:ext>
                </a:extLst>
              </p:cNvPr>
              <p:cNvSpPr/>
              <p:nvPr/>
            </p:nvSpPr>
            <p:spPr>
              <a:xfrm>
                <a:off x="7591785" y="1403350"/>
                <a:ext cx="123474" cy="3136900"/>
              </a:xfrm>
              <a:custGeom>
                <a:avLst/>
                <a:gdLst>
                  <a:gd name="connsiteX0" fmla="*/ 9165 w 123474"/>
                  <a:gd name="connsiteY0" fmla="*/ 0 h 3136900"/>
                  <a:gd name="connsiteX1" fmla="*/ 9165 w 123474"/>
                  <a:gd name="connsiteY1" fmla="*/ 1682750 h 3136900"/>
                  <a:gd name="connsiteX2" fmla="*/ 123465 w 123474"/>
                  <a:gd name="connsiteY2" fmla="*/ 1746250 h 3136900"/>
                  <a:gd name="connsiteX3" fmla="*/ 15515 w 123474"/>
                  <a:gd name="connsiteY3" fmla="*/ 1860550 h 3136900"/>
                  <a:gd name="connsiteX4" fmla="*/ 21865 w 123474"/>
                  <a:gd name="connsiteY4" fmla="*/ 1905000 h 3136900"/>
                  <a:gd name="connsiteX5" fmla="*/ 28215 w 123474"/>
                  <a:gd name="connsiteY5" fmla="*/ 3136900 h 313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474" h="3136900">
                    <a:moveTo>
                      <a:pt x="9165" y="0"/>
                    </a:moveTo>
                    <a:cubicBezTo>
                      <a:pt x="1227" y="696912"/>
                      <a:pt x="-6710" y="1393825"/>
                      <a:pt x="9165" y="1682750"/>
                    </a:cubicBezTo>
                    <a:cubicBezTo>
                      <a:pt x="47265" y="1703917"/>
                      <a:pt x="122407" y="1716617"/>
                      <a:pt x="123465" y="1746250"/>
                    </a:cubicBezTo>
                    <a:cubicBezTo>
                      <a:pt x="124523" y="1775883"/>
                      <a:pt x="32448" y="1834092"/>
                      <a:pt x="15515" y="1860550"/>
                    </a:cubicBezTo>
                    <a:cubicBezTo>
                      <a:pt x="-1418" y="1887008"/>
                      <a:pt x="19748" y="1692275"/>
                      <a:pt x="21865" y="1905000"/>
                    </a:cubicBezTo>
                    <a:cubicBezTo>
                      <a:pt x="21865" y="1905000"/>
                      <a:pt x="27157" y="2949575"/>
                      <a:pt x="28215" y="3136900"/>
                    </a:cubicBezTo>
                  </a:path>
                </a:pathLst>
              </a:cu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b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DC1C1EC-0E73-40E4-BC4B-F547F83B6121}"/>
                  </a:ext>
                </a:extLst>
              </p:cNvPr>
              <p:cNvSpPr/>
              <p:nvPr/>
            </p:nvSpPr>
            <p:spPr>
              <a:xfrm rot="20700000">
                <a:off x="7540341" y="3159037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/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B59DDE0D-F8FD-4468-9682-978BFD359EB9}"/>
                  </a:ext>
                </a:extLst>
              </p:cNvPr>
              <p:cNvSpPr/>
              <p:nvPr/>
            </p:nvSpPr>
            <p:spPr>
              <a:xfrm rot="1800000">
                <a:off x="7522625" y="3184596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2F4B2A2-A6CE-4EAE-98A2-56ED933AB20D}"/>
                  </a:ext>
                </a:extLst>
              </p:cNvPr>
              <p:cNvSpPr/>
              <p:nvPr/>
            </p:nvSpPr>
            <p:spPr>
              <a:xfrm>
                <a:off x="7507689" y="3255993"/>
                <a:ext cx="90813" cy="7090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0"/>
              </a:p>
            </p:txBody>
          </p:sp>
        </p:grp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252930F-67D1-4D75-B74E-30C3065249CC}"/>
                </a:ext>
              </a:extLst>
            </p:cNvPr>
            <p:cNvCxnSpPr>
              <a:stCxn id="92" idx="5"/>
            </p:cNvCxnSpPr>
            <p:nvPr userDrawn="1"/>
          </p:nvCxnSpPr>
          <p:spPr>
            <a:xfrm>
              <a:off x="7536483" y="4205250"/>
              <a:ext cx="33334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B6175FE8-5866-40AA-8328-8DD325C80363}"/>
                </a:ext>
              </a:extLst>
            </p:cNvPr>
            <p:cNvCxnSpPr/>
            <p:nvPr userDrawn="1"/>
          </p:nvCxnSpPr>
          <p:spPr>
            <a:xfrm>
              <a:off x="7514985" y="1636628"/>
              <a:ext cx="36875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6B85569-FDB3-44E4-9386-DFB79FA528F1}"/>
                </a:ext>
              </a:extLst>
            </p:cNvPr>
            <p:cNvGrpSpPr/>
            <p:nvPr userDrawn="1"/>
          </p:nvGrpSpPr>
          <p:grpSpPr>
            <a:xfrm>
              <a:off x="4777546" y="1091481"/>
              <a:ext cx="3092286" cy="1722018"/>
              <a:chOff x="4777546" y="1456606"/>
              <a:chExt cx="3092286" cy="1722018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4B5A2D70-2E31-45E1-B921-80A77654FCCF}"/>
                  </a:ext>
                </a:extLst>
              </p:cNvPr>
              <p:cNvGrpSpPr/>
              <p:nvPr/>
            </p:nvGrpSpPr>
            <p:grpSpPr>
              <a:xfrm>
                <a:off x="4786792" y="1595725"/>
                <a:ext cx="3083040" cy="1582899"/>
                <a:chOff x="4786792" y="1595725"/>
                <a:chExt cx="3083040" cy="1582899"/>
              </a:xfrm>
            </p:grpSpPr>
            <p:cxnSp>
              <p:nvCxnSpPr>
                <p:cNvPr id="101" name="직선 화살표 연결선 100">
                  <a:extLst>
                    <a:ext uri="{FF2B5EF4-FFF2-40B4-BE49-F238E27FC236}">
                      <a16:creationId xmlns:a16="http://schemas.microsoft.com/office/drawing/2014/main" id="{4623440A-0DBC-470D-928D-3E80D64A61DA}"/>
                    </a:ext>
                  </a:extLst>
                </p:cNvPr>
                <p:cNvCxnSpPr/>
                <p:nvPr/>
              </p:nvCxnSpPr>
              <p:spPr>
                <a:xfrm>
                  <a:off x="7302500" y="3178617"/>
                  <a:ext cx="567332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연결선: 꺾임 101">
                  <a:extLst>
                    <a:ext uri="{FF2B5EF4-FFF2-40B4-BE49-F238E27FC236}">
                      <a16:creationId xmlns:a16="http://schemas.microsoft.com/office/drawing/2014/main" id="{FB901CBA-BC2F-408F-B364-E87C09575101}"/>
                    </a:ext>
                  </a:extLst>
                </p:cNvPr>
                <p:cNvCxnSpPr/>
                <p:nvPr/>
              </p:nvCxnSpPr>
              <p:spPr>
                <a:xfrm rot="10800000">
                  <a:off x="4786792" y="1595725"/>
                  <a:ext cx="2687162" cy="1582899"/>
                </a:xfrm>
                <a:prstGeom prst="bentConnector3">
                  <a:avLst>
                    <a:gd name="adj1" fmla="val 6613"/>
                  </a:avLst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40747E0E-A7CC-41C4-9B97-835ED73EA999}"/>
                  </a:ext>
                </a:extLst>
              </p:cNvPr>
              <p:cNvCxnSpPr/>
              <p:nvPr/>
            </p:nvCxnSpPr>
            <p:spPr>
              <a:xfrm>
                <a:off x="4777546" y="1456606"/>
                <a:ext cx="0" cy="14435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38452652-878B-4006-9D83-3DBD994A1C24}"/>
                </a:ext>
              </a:extLst>
            </p:cNvPr>
            <p:cNvCxnSpPr>
              <a:stCxn id="39" idx="3"/>
              <a:endCxn id="42" idx="1"/>
            </p:cNvCxnSpPr>
            <p:nvPr userDrawn="1"/>
          </p:nvCxnSpPr>
          <p:spPr>
            <a:xfrm>
              <a:off x="3224895" y="6007896"/>
              <a:ext cx="168923" cy="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93CEF00-30A3-439B-B5F0-52D06A862493}"/>
                </a:ext>
              </a:extLst>
            </p:cNvPr>
            <p:cNvSpPr/>
            <p:nvPr userDrawn="1"/>
          </p:nvSpPr>
          <p:spPr>
            <a:xfrm>
              <a:off x="1931254" y="571366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5F81BBB1-06DF-4FAC-B001-97BD4CA82A80}"/>
                </a:ext>
              </a:extLst>
            </p:cNvPr>
            <p:cNvSpPr/>
            <p:nvPr userDrawn="1"/>
          </p:nvSpPr>
          <p:spPr>
            <a:xfrm>
              <a:off x="2046690" y="4263982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F8611D9-08D7-4ACF-93F7-515DAC98C121}"/>
                </a:ext>
              </a:extLst>
            </p:cNvPr>
            <p:cNvSpPr/>
            <p:nvPr userDrawn="1"/>
          </p:nvSpPr>
          <p:spPr>
            <a:xfrm>
              <a:off x="3446346" y="4263982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6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FE70627B-C3E1-4480-AC33-C08BF55DDBE2}"/>
                </a:ext>
              </a:extLst>
            </p:cNvPr>
            <p:cNvSpPr/>
            <p:nvPr userDrawn="1"/>
          </p:nvSpPr>
          <p:spPr>
            <a:xfrm>
              <a:off x="4842468" y="4263445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10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81B3EF5E-1DCE-448F-8EEE-B539A25600D6}"/>
                </a:ext>
              </a:extLst>
            </p:cNvPr>
            <p:cNvGrpSpPr/>
            <p:nvPr userDrawn="1"/>
          </p:nvGrpSpPr>
          <p:grpSpPr>
            <a:xfrm>
              <a:off x="2852702" y="2598746"/>
              <a:ext cx="1283604" cy="2214359"/>
              <a:chOff x="2852702" y="2963871"/>
              <a:chExt cx="1283604" cy="2214359"/>
            </a:xfrm>
          </p:grpSpPr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9F1FE127-0BB5-49CE-B9CB-F145290C698B}"/>
                  </a:ext>
                </a:extLst>
              </p:cNvPr>
              <p:cNvCxnSpPr/>
              <p:nvPr/>
            </p:nvCxnSpPr>
            <p:spPr>
              <a:xfrm flipH="1">
                <a:off x="2860639" y="2963871"/>
                <a:ext cx="1275667" cy="48060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76EE70A7-0491-489D-953F-1B126A5A8F5E}"/>
                  </a:ext>
                </a:extLst>
              </p:cNvPr>
              <p:cNvCxnSpPr/>
              <p:nvPr/>
            </p:nvCxnSpPr>
            <p:spPr>
              <a:xfrm flipH="1" flipV="1">
                <a:off x="2852702" y="3444476"/>
                <a:ext cx="4445" cy="131557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5926864A-BA79-40C5-86F2-EE37BCF8664A}"/>
                  </a:ext>
                </a:extLst>
              </p:cNvPr>
              <p:cNvCxnSpPr/>
              <p:nvPr/>
            </p:nvCxnSpPr>
            <p:spPr>
              <a:xfrm>
                <a:off x="2860639" y="4753276"/>
                <a:ext cx="165859" cy="424954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147345B6-451E-46C7-91FE-3DC671267C13}"/>
                </a:ext>
              </a:extLst>
            </p:cNvPr>
            <p:cNvSpPr/>
            <p:nvPr userDrawn="1"/>
          </p:nvSpPr>
          <p:spPr>
            <a:xfrm>
              <a:off x="2750516" y="4263576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21F9D9AA-04B8-4D31-A1AF-A36CB4329E03}"/>
                </a:ext>
              </a:extLst>
            </p:cNvPr>
            <p:cNvGrpSpPr/>
            <p:nvPr userDrawn="1"/>
          </p:nvGrpSpPr>
          <p:grpSpPr>
            <a:xfrm>
              <a:off x="4242531" y="2598746"/>
              <a:ext cx="292263" cy="2579484"/>
              <a:chOff x="4242531" y="2598746"/>
              <a:chExt cx="292263" cy="2579484"/>
            </a:xfrm>
          </p:grpSpPr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DBD63E8-920F-4994-9D1B-FC32C5981BCA}"/>
                  </a:ext>
                </a:extLst>
              </p:cNvPr>
              <p:cNvCxnSpPr/>
              <p:nvPr/>
            </p:nvCxnSpPr>
            <p:spPr>
              <a:xfrm flipV="1">
                <a:off x="4242531" y="3403688"/>
                <a:ext cx="2890" cy="132712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86283665-352B-443E-B5ED-C8030463626B}"/>
                  </a:ext>
                </a:extLst>
              </p:cNvPr>
              <p:cNvCxnSpPr>
                <a:stCxn id="69" idx="3"/>
              </p:cNvCxnSpPr>
              <p:nvPr/>
            </p:nvCxnSpPr>
            <p:spPr>
              <a:xfrm flipH="1">
                <a:off x="4245419" y="2598746"/>
                <a:ext cx="289375" cy="44799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>
                <a:extLst>
                  <a:ext uri="{FF2B5EF4-FFF2-40B4-BE49-F238E27FC236}">
                    <a16:creationId xmlns:a16="http://schemas.microsoft.com/office/drawing/2014/main" id="{BB546633-8F63-499A-8613-D47F9EA889F9}"/>
                  </a:ext>
                </a:extLst>
              </p:cNvPr>
              <p:cNvCxnSpPr/>
              <p:nvPr/>
            </p:nvCxnSpPr>
            <p:spPr>
              <a:xfrm>
                <a:off x="4245419" y="4727661"/>
                <a:ext cx="233296" cy="450569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75D192-0F69-4FD3-8EEA-75767F055248}"/>
                </a:ext>
              </a:extLst>
            </p:cNvPr>
            <p:cNvSpPr/>
            <p:nvPr userDrawn="1"/>
          </p:nvSpPr>
          <p:spPr>
            <a:xfrm>
              <a:off x="4143234" y="4262515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71A1A0D2-CAA2-4566-B83C-38C173D60B50}"/>
                </a:ext>
              </a:extLst>
            </p:cNvPr>
            <p:cNvSpPr/>
            <p:nvPr userDrawn="1"/>
          </p:nvSpPr>
          <p:spPr>
            <a:xfrm>
              <a:off x="2894539" y="2713845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69B89AFB-F4B6-441D-B996-86CDF511E8C1}"/>
                </a:ext>
              </a:extLst>
            </p:cNvPr>
            <p:cNvSpPr/>
            <p:nvPr userDrawn="1"/>
          </p:nvSpPr>
          <p:spPr>
            <a:xfrm>
              <a:off x="3832276" y="279407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7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4EE26663-9E69-4F55-806E-530C4421CFCC}"/>
                </a:ext>
              </a:extLst>
            </p:cNvPr>
            <p:cNvSpPr/>
            <p:nvPr userDrawn="1"/>
          </p:nvSpPr>
          <p:spPr>
            <a:xfrm>
              <a:off x="4759833" y="2856260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11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98A9145A-13D1-43FF-B0E5-DAEDABB0D4B8}"/>
                </a:ext>
              </a:extLst>
            </p:cNvPr>
            <p:cNvSpPr/>
            <p:nvPr userDrawn="1"/>
          </p:nvSpPr>
          <p:spPr>
            <a:xfrm>
              <a:off x="3580264" y="2264768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12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1ED09E8-7872-4D7B-917F-62B0E7B4C24A}"/>
                </a:ext>
              </a:extLst>
            </p:cNvPr>
            <p:cNvSpPr/>
            <p:nvPr userDrawn="1"/>
          </p:nvSpPr>
          <p:spPr>
            <a:xfrm>
              <a:off x="2283559" y="1198364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13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2F69774-9355-44E0-93B3-F1F3CA78DBEA}"/>
                </a:ext>
              </a:extLst>
            </p:cNvPr>
            <p:cNvSpPr/>
            <p:nvPr userDrawn="1"/>
          </p:nvSpPr>
          <p:spPr>
            <a:xfrm>
              <a:off x="3189465" y="1084912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14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2469F91F-4F33-4141-869E-AFA959A40B5D}"/>
                </a:ext>
              </a:extLst>
            </p:cNvPr>
            <p:cNvCxnSpPr/>
            <p:nvPr userDrawn="1"/>
          </p:nvCxnSpPr>
          <p:spPr>
            <a:xfrm>
              <a:off x="4161366" y="5069397"/>
              <a:ext cx="168923" cy="0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620FB99C-7681-47CE-AB0F-8ACC321D1065}"/>
                </a:ext>
              </a:extLst>
            </p:cNvPr>
            <p:cNvSpPr/>
            <p:nvPr userDrawn="1"/>
          </p:nvSpPr>
          <p:spPr>
            <a:xfrm>
              <a:off x="4143234" y="4802116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8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D0A31FC6-D3FF-4036-9DF1-21BFE51478AE}"/>
                </a:ext>
              </a:extLst>
            </p:cNvPr>
            <p:cNvSpPr/>
            <p:nvPr userDrawn="1"/>
          </p:nvSpPr>
          <p:spPr>
            <a:xfrm>
              <a:off x="3543246" y="571366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3F35346-9F71-448D-B13C-BEE57D0A893E}"/>
                </a:ext>
              </a:extLst>
            </p:cNvPr>
            <p:cNvSpPr/>
            <p:nvPr userDrawn="1"/>
          </p:nvSpPr>
          <p:spPr>
            <a:xfrm>
              <a:off x="3869772" y="571366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781D5A71-AABE-4E77-A582-304E4D76810A}"/>
                </a:ext>
              </a:extLst>
            </p:cNvPr>
            <p:cNvSpPr/>
            <p:nvPr userDrawn="1"/>
          </p:nvSpPr>
          <p:spPr>
            <a:xfrm>
              <a:off x="4391034" y="571366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9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70792804-8CED-4F28-9A9C-473B5D3F8F18}"/>
                </a:ext>
              </a:extLst>
            </p:cNvPr>
            <p:cNvSpPr/>
            <p:nvPr userDrawn="1"/>
          </p:nvSpPr>
          <p:spPr>
            <a:xfrm>
              <a:off x="5137150" y="571366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9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19BF86F-0AAE-4926-A9C2-A0416EA75DDA}"/>
                </a:ext>
              </a:extLst>
            </p:cNvPr>
            <p:cNvSpPr/>
            <p:nvPr userDrawn="1"/>
          </p:nvSpPr>
          <p:spPr>
            <a:xfrm>
              <a:off x="5985135" y="1106517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237AB35E-CCC3-4785-89D1-66D6FA0340D9}"/>
                </a:ext>
              </a:extLst>
            </p:cNvPr>
            <p:cNvCxnSpPr>
              <a:stCxn id="92" idx="0"/>
            </p:cNvCxnSpPr>
            <p:nvPr userDrawn="1"/>
          </p:nvCxnSpPr>
          <p:spPr>
            <a:xfrm flipH="1" flipV="1">
              <a:off x="6894980" y="1067818"/>
              <a:ext cx="622453" cy="5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65F88B94-EB5F-4E9A-B4E4-A99961211644}"/>
                </a:ext>
              </a:extLst>
            </p:cNvPr>
            <p:cNvSpPr/>
            <p:nvPr userDrawn="1"/>
          </p:nvSpPr>
          <p:spPr>
            <a:xfrm>
              <a:off x="7171329" y="96563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b="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988E1C4-8A1E-4A64-9836-CC8664258447}"/>
                </a:ext>
              </a:extLst>
            </p:cNvPr>
            <p:cNvSpPr/>
            <p:nvPr userDrawn="1"/>
          </p:nvSpPr>
          <p:spPr>
            <a:xfrm>
              <a:off x="1613255" y="614361"/>
              <a:ext cx="1044744" cy="254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1050" b="0">
                  <a:solidFill>
                    <a:schemeClr val="tx1"/>
                  </a:solidFill>
                  <a:latin typeface="+mj-ea"/>
                  <a:ea typeface="+mj-ea"/>
                </a:rPr>
                <a:t>공정 엔지니어</a:t>
              </a:r>
              <a:endParaRPr lang="en-US" altLang="ko-KR" sz="105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FE8DD05-38A8-4CC5-A9DD-043B17D34699}"/>
                </a:ext>
              </a:extLst>
            </p:cNvPr>
            <p:cNvSpPr/>
            <p:nvPr userDrawn="1"/>
          </p:nvSpPr>
          <p:spPr>
            <a:xfrm>
              <a:off x="3446346" y="614361"/>
              <a:ext cx="1044744" cy="254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1050" b="0" dirty="0">
                  <a:solidFill>
                    <a:schemeClr val="tx1"/>
                  </a:solidFill>
                  <a:latin typeface="+mj-ea"/>
                  <a:ea typeface="+mj-ea"/>
                </a:rPr>
                <a:t>분석 전문가</a:t>
              </a:r>
              <a:endParaRPr lang="en-US" altLang="ko-KR" sz="105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42372737-849F-4BA7-9885-64683B255F7A}"/>
                </a:ext>
              </a:extLst>
            </p:cNvPr>
            <p:cNvSpPr/>
            <p:nvPr userDrawn="1"/>
          </p:nvSpPr>
          <p:spPr>
            <a:xfrm>
              <a:off x="5408072" y="614361"/>
              <a:ext cx="1044744" cy="2545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ko-KR" altLang="en-US" sz="1050" b="0" dirty="0">
                  <a:solidFill>
                    <a:schemeClr val="tx1"/>
                  </a:solidFill>
                  <a:latin typeface="+mj-ea"/>
                  <a:ea typeface="+mj-ea"/>
                </a:rPr>
                <a:t>시스템 관리자</a:t>
              </a:r>
              <a:endParaRPr lang="en-US" altLang="ko-KR" sz="105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E733564C-3A62-4960-AAEC-B038FF7E2C23}"/>
                </a:ext>
              </a:extLst>
            </p:cNvPr>
            <p:cNvSpPr/>
            <p:nvPr userDrawn="1"/>
          </p:nvSpPr>
          <p:spPr>
            <a:xfrm>
              <a:off x="1475793" y="6262383"/>
              <a:ext cx="3219262" cy="305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>
                <a:tabLst>
                  <a:tab pos="90488" algn="l"/>
                </a:tabLst>
              </a:pPr>
              <a:r>
                <a:rPr lang="en-US" altLang="ko-KR" sz="1200" b="0" dirty="0" err="1">
                  <a:solidFill>
                    <a:schemeClr val="tx1"/>
                  </a:solidFill>
                  <a:latin typeface="+mj-ea"/>
                  <a:ea typeface="+mj-ea"/>
                </a:rPr>
                <a:t>SKHy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전사 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Big Data </a:t>
              </a:r>
              <a:r>
                <a:rPr lang="ko-KR" altLang="en-US" sz="1200" b="0" dirty="0">
                  <a:solidFill>
                    <a:schemeClr val="tx1"/>
                  </a:solidFill>
                  <a:latin typeface="+mj-ea"/>
                  <a:ea typeface="+mj-ea"/>
                </a:rPr>
                <a:t>저장소 </a:t>
              </a:r>
              <a:r>
                <a:rPr lang="en-US" altLang="ko-KR" sz="1200" b="0" dirty="0">
                  <a:solidFill>
                    <a:schemeClr val="tx1"/>
                  </a:solidFill>
                  <a:latin typeface="+mj-ea"/>
                  <a:ea typeface="+mj-ea"/>
                </a:rPr>
                <a:t>(Metatron)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DBBE0FB-84EA-470C-A7A3-1FB064D2DCDE}"/>
                </a:ext>
              </a:extLst>
            </p:cNvPr>
            <p:cNvSpPr/>
            <p:nvPr userDrawn="1"/>
          </p:nvSpPr>
          <p:spPr>
            <a:xfrm>
              <a:off x="7092501" y="3146176"/>
              <a:ext cx="732821" cy="4602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Model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Manager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38693DB-CB0E-4080-A5B9-9F79B3BCE18B}"/>
                </a:ext>
              </a:extLst>
            </p:cNvPr>
            <p:cNvSpPr/>
            <p:nvPr userDrawn="1"/>
          </p:nvSpPr>
          <p:spPr>
            <a:xfrm>
              <a:off x="7092501" y="1910709"/>
              <a:ext cx="732821" cy="2449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SSO</a:t>
              </a: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C227AAE2-D82A-4FCC-9B92-B9BED39E3E37}"/>
                </a:ext>
              </a:extLst>
            </p:cNvPr>
            <p:cNvSpPr/>
            <p:nvPr userDrawn="1"/>
          </p:nvSpPr>
          <p:spPr>
            <a:xfrm>
              <a:off x="7092501" y="4393847"/>
              <a:ext cx="732821" cy="6126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1050" b="0" dirty="0" err="1">
                  <a:solidFill>
                    <a:schemeClr val="tx1"/>
                  </a:solidFill>
                  <a:latin typeface="+mj-ea"/>
                  <a:ea typeface="+mj-ea"/>
                </a:rPr>
                <a:t>Oozie</a:t>
              </a:r>
              <a:endParaRPr lang="en-US" altLang="ko-KR" sz="1050" b="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Fair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Scheduler</a:t>
              </a: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F4F03463-C533-424F-8130-AE537A0DF9B7}"/>
                </a:ext>
              </a:extLst>
            </p:cNvPr>
            <p:cNvSpPr/>
            <p:nvPr userDrawn="1"/>
          </p:nvSpPr>
          <p:spPr>
            <a:xfrm>
              <a:off x="7092501" y="5904208"/>
              <a:ext cx="732821" cy="4602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t"/>
            <a:lstStyle/>
            <a:p>
              <a:pPr>
                <a:tabLst>
                  <a:tab pos="90488" algn="l"/>
                </a:tabLst>
              </a:pPr>
              <a:r>
                <a:rPr lang="en-US" altLang="ko-KR" sz="1050" b="0" dirty="0">
                  <a:solidFill>
                    <a:schemeClr val="tx1"/>
                  </a:solidFill>
                  <a:latin typeface="+mj-ea"/>
                  <a:ea typeface="+mj-ea"/>
                </a:rPr>
                <a:t>Zookeeper</a:t>
              </a:r>
            </a:p>
            <a:p>
              <a:pPr>
                <a:tabLst>
                  <a:tab pos="90488" algn="l"/>
                </a:tabLst>
              </a:pPr>
              <a:r>
                <a:rPr lang="en-US" altLang="ko-KR" sz="1050" b="0" dirty="0" err="1">
                  <a:solidFill>
                    <a:schemeClr val="tx1"/>
                  </a:solidFill>
                  <a:latin typeface="+mj-ea"/>
                  <a:ea typeface="+mj-ea"/>
                </a:rPr>
                <a:t>tiCAT</a:t>
              </a:r>
              <a:endParaRPr lang="en-US" altLang="ko-KR" sz="105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2D76DF63-376E-4669-BDF9-C2B1A2014161}"/>
                </a:ext>
              </a:extLst>
            </p:cNvPr>
            <p:cNvSpPr/>
            <p:nvPr userDrawn="1"/>
          </p:nvSpPr>
          <p:spPr>
            <a:xfrm>
              <a:off x="768060" y="6708371"/>
              <a:ext cx="204373" cy="204373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900" b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4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AA523547-E49D-42B2-82EB-2C878A2B5771}"/>
              </a:ext>
            </a:extLst>
          </p:cNvPr>
          <p:cNvGrpSpPr/>
          <p:nvPr userDrawn="1"/>
        </p:nvGrpSpPr>
        <p:grpSpPr>
          <a:xfrm>
            <a:off x="7591964" y="4251853"/>
            <a:ext cx="2314036" cy="686710"/>
            <a:chOff x="6464770" y="3889753"/>
            <a:chExt cx="3441230" cy="104881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C44B452-85FF-448A-9C7C-E261B65501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64770" y="3889753"/>
              <a:ext cx="3441230" cy="104881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B181BD-3E9F-482F-BFDE-18A4BAA11E57}"/>
                </a:ext>
              </a:extLst>
            </p:cNvPr>
            <p:cNvSpPr/>
            <p:nvPr userDrawn="1"/>
          </p:nvSpPr>
          <p:spPr>
            <a:xfrm>
              <a:off x="7771982" y="4104934"/>
              <a:ext cx="686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John</a:t>
              </a:r>
              <a:endParaRPr lang="ko-KR" altLang="en-US" sz="1800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24EBD10-35A8-4233-8C5A-EBE2C7B2856B}"/>
              </a:ext>
            </a:extLst>
          </p:cNvPr>
          <p:cNvSpPr/>
          <p:nvPr userDrawn="1"/>
        </p:nvSpPr>
        <p:spPr>
          <a:xfrm>
            <a:off x="6809883" y="350724"/>
            <a:ext cx="123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800" dirty="0"/>
              <a:t>Ambiance</a:t>
            </a:r>
            <a:endParaRPr lang="ko-KR" altLang="en-US" sz="1800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37B627A-7944-4ECD-8F6A-EFC0458DD41F}"/>
              </a:ext>
            </a:extLst>
          </p:cNvPr>
          <p:cNvGrpSpPr/>
          <p:nvPr userDrawn="1"/>
        </p:nvGrpSpPr>
        <p:grpSpPr>
          <a:xfrm>
            <a:off x="514052" y="3526808"/>
            <a:ext cx="2699349" cy="854056"/>
            <a:chOff x="514052" y="1295293"/>
            <a:chExt cx="2699349" cy="85405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E3B1666-230D-411D-A7FF-FB607D8EF2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14052" y="1295293"/>
              <a:ext cx="2699349" cy="854056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20E95D9-784F-406E-BC7C-82F0F8CA8249}"/>
                </a:ext>
              </a:extLst>
            </p:cNvPr>
            <p:cNvSpPr/>
            <p:nvPr userDrawn="1"/>
          </p:nvSpPr>
          <p:spPr>
            <a:xfrm>
              <a:off x="1105300" y="1448504"/>
              <a:ext cx="16161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Thermal Units</a:t>
              </a:r>
              <a:endParaRPr lang="ko-KR" altLang="en-US" sz="18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76FEB05-D7C0-466C-8814-0AA4287E2E4D}"/>
              </a:ext>
            </a:extLst>
          </p:cNvPr>
          <p:cNvGrpSpPr/>
          <p:nvPr userDrawn="1"/>
        </p:nvGrpSpPr>
        <p:grpSpPr>
          <a:xfrm>
            <a:off x="6159281" y="1052513"/>
            <a:ext cx="3225402" cy="995886"/>
            <a:chOff x="3044144" y="3722967"/>
            <a:chExt cx="3225402" cy="99588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F54E713-44AF-4895-86DB-FEA7779634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044144" y="3722967"/>
              <a:ext cx="3225402" cy="99588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87EA10E-FB9D-4EC2-86D7-3FB4B1F54E3B}"/>
                </a:ext>
              </a:extLst>
            </p:cNvPr>
            <p:cNvSpPr/>
            <p:nvPr userDrawn="1"/>
          </p:nvSpPr>
          <p:spPr>
            <a:xfrm>
              <a:off x="4254652" y="4309831"/>
              <a:ext cx="8043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Social</a:t>
              </a:r>
              <a:endParaRPr lang="ko-KR" altLang="en-US" sz="1800" dirty="0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14577125-F22C-492B-B10E-58D3A4CB235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46443" y="4064194"/>
            <a:ext cx="2314037" cy="93026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8C099BD-EB36-4ECE-A440-3545519F1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b="3118"/>
          <a:stretch/>
        </p:blipFill>
        <p:spPr>
          <a:xfrm>
            <a:off x="4928806" y="5318726"/>
            <a:ext cx="2149309" cy="86269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AA6B5FE-3937-489D-B1A7-D6C152DAB9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en-US" altLang="ko-KR" dirty="0"/>
              <a:t>Two Tone</a:t>
            </a:r>
            <a:endParaRPr 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BFBCC24-ABA5-4854-B3C3-0DCDF96F25DE}"/>
              </a:ext>
            </a:extLst>
          </p:cNvPr>
          <p:cNvGrpSpPr/>
          <p:nvPr userDrawn="1"/>
        </p:nvGrpSpPr>
        <p:grpSpPr>
          <a:xfrm>
            <a:off x="301247" y="818039"/>
            <a:ext cx="3041540" cy="936625"/>
            <a:chOff x="301247" y="115888"/>
            <a:chExt cx="3041540" cy="93662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B284091-9BF6-48CB-8AAC-3FC40B03EC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301247" y="115888"/>
              <a:ext cx="3041540" cy="936625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FB31F3C-6CD5-4EF8-B4C3-91D258D26E83}"/>
                </a:ext>
              </a:extLst>
            </p:cNvPr>
            <p:cNvSpPr/>
            <p:nvPr userDrawn="1"/>
          </p:nvSpPr>
          <p:spPr>
            <a:xfrm>
              <a:off x="936550" y="504651"/>
              <a:ext cx="1854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Modern Vintage</a:t>
              </a:r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7088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9D1A662-5ED1-4D0B-B15B-E7A132902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6" y="118095"/>
            <a:ext cx="9562487" cy="431180"/>
          </a:xfrm>
          <a:prstGeom prst="rect">
            <a:avLst/>
          </a:prstGeom>
        </p:spPr>
        <p:txBody>
          <a:bodyPr/>
          <a:lstStyle/>
          <a:p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7. Process </a:t>
            </a:r>
            <a:r>
              <a:rPr lang="ko-KR" altLang="en-US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설계 </a:t>
            </a:r>
            <a:r>
              <a:rPr lang="en-US" altLang="ko-KR" sz="1800" dirty="0">
                <a:ln w="0"/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– Sub Process</a:t>
            </a:r>
            <a:endParaRPr lang="ko-KR" altLang="en-US" sz="1800" dirty="0">
              <a:ln w="0"/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05877F-1F6A-4E57-8B44-C9A6E2595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51792116"/>
              </p:ext>
            </p:extLst>
          </p:nvPr>
        </p:nvGraphicFramePr>
        <p:xfrm>
          <a:off x="258274" y="642936"/>
          <a:ext cx="9562488" cy="1023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926">
                  <a:extLst>
                    <a:ext uri="{9D8B030D-6E8A-4147-A177-3AD203B41FA5}">
                      <a16:colId xmlns:a16="http://schemas.microsoft.com/office/drawing/2014/main" val="691302467"/>
                    </a:ext>
                  </a:extLst>
                </a:gridCol>
                <a:gridCol w="7839562">
                  <a:extLst>
                    <a:ext uri="{9D8B030D-6E8A-4147-A177-3AD203B41FA5}">
                      <a16:colId xmlns:a16="http://schemas.microsoft.com/office/drawing/2014/main" val="1725354457"/>
                    </a:ext>
                  </a:extLst>
                </a:gridCol>
              </a:tblGrid>
              <a:tr h="604187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Major Process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endParaRPr lang="ko-KR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T="37785" marB="3778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80514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Key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Process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3.2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불량 원인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Para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1002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1357A04-47CA-4BBC-A809-8B63AA32773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08781400"/>
              </p:ext>
            </p:extLst>
          </p:nvPr>
        </p:nvGraphicFramePr>
        <p:xfrm>
          <a:off x="258274" y="1792286"/>
          <a:ext cx="9562488" cy="4945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355">
                  <a:extLst>
                    <a:ext uri="{9D8B030D-6E8A-4147-A177-3AD203B41FA5}">
                      <a16:colId xmlns:a16="http://schemas.microsoft.com/office/drawing/2014/main" val="691302467"/>
                    </a:ext>
                  </a:extLst>
                </a:gridCol>
                <a:gridCol w="1342571">
                  <a:extLst>
                    <a:ext uri="{9D8B030D-6E8A-4147-A177-3AD203B41FA5}">
                      <a16:colId xmlns:a16="http://schemas.microsoft.com/office/drawing/2014/main" val="2589329234"/>
                    </a:ext>
                  </a:extLst>
                </a:gridCol>
                <a:gridCol w="7839562">
                  <a:extLst>
                    <a:ext uri="{9D8B030D-6E8A-4147-A177-3AD203B41FA5}">
                      <a16:colId xmlns:a16="http://schemas.microsoft.com/office/drawing/2014/main" val="1725354457"/>
                    </a:ext>
                  </a:extLst>
                </a:gridCol>
              </a:tblGrid>
              <a:tr h="7409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980514"/>
                  </a:ext>
                </a:extLst>
              </a:tr>
              <a:tr h="12753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처리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Application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Layer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10022"/>
                  </a:ext>
                </a:extLst>
              </a:tr>
              <a:tr h="22284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시스템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: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Data Analysis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Layer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97816"/>
                  </a:ext>
                </a:extLst>
              </a:tr>
              <a:tr h="7002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출력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97416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8B2D3F6-5C3A-4B04-A70F-BB523AB6E569}"/>
              </a:ext>
            </a:extLst>
          </p:cNvPr>
          <p:cNvGrpSpPr/>
          <p:nvPr userDrawn="1"/>
        </p:nvGrpSpPr>
        <p:grpSpPr>
          <a:xfrm>
            <a:off x="2084033" y="698212"/>
            <a:ext cx="1218379" cy="440784"/>
            <a:chOff x="258276" y="1590510"/>
            <a:chExt cx="1621663" cy="533348"/>
          </a:xfrm>
        </p:grpSpPr>
        <p:sp>
          <p:nvSpPr>
            <p:cNvPr id="7" name="화살표: 오각형 6">
              <a:extLst>
                <a:ext uri="{FF2B5EF4-FFF2-40B4-BE49-F238E27FC236}">
                  <a16:creationId xmlns:a16="http://schemas.microsoft.com/office/drawing/2014/main" id="{E78975F7-E6D6-4B27-9FB8-D882CB135BEA}"/>
                </a:ext>
              </a:extLst>
            </p:cNvPr>
            <p:cNvSpPr/>
            <p:nvPr/>
          </p:nvSpPr>
          <p:spPr>
            <a:xfrm>
              <a:off x="258276" y="1590510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관리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0A07DE3-59EE-4B6E-8628-6ADE8248F0E7}"/>
                </a:ext>
              </a:extLst>
            </p:cNvPr>
            <p:cNvSpPr/>
            <p:nvPr/>
          </p:nvSpPr>
          <p:spPr>
            <a:xfrm>
              <a:off x="276360" y="1618000"/>
              <a:ext cx="146151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7856C7-DE68-4F35-B587-1AC148450725}"/>
              </a:ext>
            </a:extLst>
          </p:cNvPr>
          <p:cNvGrpSpPr/>
          <p:nvPr userDrawn="1"/>
        </p:nvGrpSpPr>
        <p:grpSpPr>
          <a:xfrm>
            <a:off x="3417767" y="698212"/>
            <a:ext cx="1474239" cy="440784"/>
            <a:chOff x="1981008" y="1587761"/>
            <a:chExt cx="1621663" cy="533348"/>
          </a:xfrm>
        </p:grpSpPr>
        <p:sp>
          <p:nvSpPr>
            <p:cNvPr id="10" name="화살표: 오각형 9">
              <a:extLst>
                <a:ext uri="{FF2B5EF4-FFF2-40B4-BE49-F238E27FC236}">
                  <a16:creationId xmlns:a16="http://schemas.microsoft.com/office/drawing/2014/main" id="{BB559C72-50CE-4CC1-A06E-D32E56E4C734}"/>
                </a:ext>
              </a:extLst>
            </p:cNvPr>
            <p:cNvSpPr/>
            <p:nvPr/>
          </p:nvSpPr>
          <p:spPr>
            <a:xfrm>
              <a:off x="1981008" y="1587761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웨이퍼맵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불량 유형 분류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EF5F76C-F95C-46BE-A264-C52FF066BEF4}"/>
                </a:ext>
              </a:extLst>
            </p:cNvPr>
            <p:cNvSpPr/>
            <p:nvPr/>
          </p:nvSpPr>
          <p:spPr>
            <a:xfrm>
              <a:off x="2015202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DCCDC4F-A16D-4FC3-A0EC-FC7ECD2B5DCF}"/>
              </a:ext>
            </a:extLst>
          </p:cNvPr>
          <p:cNvGrpSpPr/>
          <p:nvPr userDrawn="1"/>
        </p:nvGrpSpPr>
        <p:grpSpPr>
          <a:xfrm>
            <a:off x="5007361" y="702314"/>
            <a:ext cx="1819629" cy="440784"/>
            <a:chOff x="4035004" y="1587761"/>
            <a:chExt cx="2001585" cy="533348"/>
          </a:xfrm>
        </p:grpSpPr>
        <p:sp>
          <p:nvSpPr>
            <p:cNvPr id="13" name="화살표: 오각형 12">
              <a:extLst>
                <a:ext uri="{FF2B5EF4-FFF2-40B4-BE49-F238E27FC236}">
                  <a16:creationId xmlns:a16="http://schemas.microsoft.com/office/drawing/2014/main" id="{AB325311-1B1F-46DA-9F39-503F1C8B311F}"/>
                </a:ext>
              </a:extLst>
            </p:cNvPr>
            <p:cNvSpPr/>
            <p:nvPr/>
          </p:nvSpPr>
          <p:spPr>
            <a:xfrm>
              <a:off x="4035004" y="1587761"/>
              <a:ext cx="2001585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저수율 공정</a:t>
              </a:r>
              <a:r>
                <a:rPr lang="en-US" altLang="ko-KR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장비</a:t>
              </a:r>
              <a:r>
                <a:rPr lang="en-US" altLang="ko-KR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및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3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변경점</a:t>
              </a:r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 분석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C237380-DEFE-4B69-81BD-4A7028ADA3F4}"/>
                </a:ext>
              </a:extLst>
            </p:cNvPr>
            <p:cNvSpPr/>
            <p:nvPr/>
          </p:nvSpPr>
          <p:spPr>
            <a:xfrm>
              <a:off x="4062982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E0B646-F92E-45F9-81DD-B28C8B6C3CCE}"/>
              </a:ext>
            </a:extLst>
          </p:cNvPr>
          <p:cNvGrpSpPr/>
          <p:nvPr userDrawn="1"/>
        </p:nvGrpSpPr>
        <p:grpSpPr>
          <a:xfrm>
            <a:off x="6942345" y="702314"/>
            <a:ext cx="1218379" cy="440784"/>
            <a:chOff x="6468918" y="1587761"/>
            <a:chExt cx="1621663" cy="533348"/>
          </a:xfrm>
        </p:grpSpPr>
        <p:sp>
          <p:nvSpPr>
            <p:cNvPr id="16" name="화살표: 오각형 15">
              <a:extLst>
                <a:ext uri="{FF2B5EF4-FFF2-40B4-BE49-F238E27FC236}">
                  <a16:creationId xmlns:a16="http://schemas.microsoft.com/office/drawing/2014/main" id="{D10118D8-4D4C-4BC3-986B-3318923CFE39}"/>
                </a:ext>
              </a:extLst>
            </p:cNvPr>
            <p:cNvSpPr/>
            <p:nvPr/>
          </p:nvSpPr>
          <p:spPr>
            <a:xfrm>
              <a:off x="6468918" y="1587761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latin typeface="+mj-ea"/>
                  <a:ea typeface="+mj-ea"/>
                </a:rPr>
                <a:t>불량 원인</a:t>
              </a:r>
              <a:endParaRPr lang="en-US" altLang="ko-KR" sz="1300" b="1" dirty="0">
                <a:latin typeface="+mj-ea"/>
                <a:ea typeface="+mj-ea"/>
              </a:endParaRPr>
            </a:p>
            <a:p>
              <a:pPr algn="ctr"/>
              <a:r>
                <a:rPr lang="en-US" altLang="ko-KR" sz="1300" b="1" dirty="0">
                  <a:latin typeface="+mj-ea"/>
                  <a:ea typeface="+mj-ea"/>
                </a:rPr>
                <a:t>Para </a:t>
              </a:r>
              <a:r>
                <a:rPr lang="ko-KR" altLang="en-US" sz="1300" b="1" dirty="0">
                  <a:latin typeface="+mj-ea"/>
                  <a:ea typeface="+mj-ea"/>
                </a:rPr>
                <a:t>분석</a:t>
              </a:r>
              <a:endParaRPr lang="en-US" altLang="ko-KR" sz="1300" b="1" dirty="0">
                <a:latin typeface="+mj-ea"/>
                <a:ea typeface="+mj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A5F2EAF-7BEB-4303-8519-37CCE79A0369}"/>
                </a:ext>
              </a:extLst>
            </p:cNvPr>
            <p:cNvSpPr/>
            <p:nvPr/>
          </p:nvSpPr>
          <p:spPr>
            <a:xfrm>
              <a:off x="6487845" y="1618000"/>
              <a:ext cx="146151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9B8283-7005-47BB-A5D0-3AB573C02FAB}"/>
              </a:ext>
            </a:extLst>
          </p:cNvPr>
          <p:cNvGrpSpPr/>
          <p:nvPr userDrawn="1"/>
        </p:nvGrpSpPr>
        <p:grpSpPr>
          <a:xfrm>
            <a:off x="8276078" y="702314"/>
            <a:ext cx="1474239" cy="440784"/>
            <a:chOff x="8191649" y="1587761"/>
            <a:chExt cx="1621663" cy="533348"/>
          </a:xfrm>
        </p:grpSpPr>
        <p:sp>
          <p:nvSpPr>
            <p:cNvPr id="19" name="화살표: 오각형 18">
              <a:extLst>
                <a:ext uri="{FF2B5EF4-FFF2-40B4-BE49-F238E27FC236}">
                  <a16:creationId xmlns:a16="http://schemas.microsoft.com/office/drawing/2014/main" id="{3E2B7402-C46D-49ED-BD9B-5D51CF6BDB7C}"/>
                </a:ext>
              </a:extLst>
            </p:cNvPr>
            <p:cNvSpPr/>
            <p:nvPr/>
          </p:nvSpPr>
          <p:spPr>
            <a:xfrm>
              <a:off x="8191649" y="1587761"/>
              <a:ext cx="1621663" cy="533348"/>
            </a:xfrm>
            <a:prstGeom prst="homePlate">
              <a:avLst>
                <a:gd name="adj" fmla="val 315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ko-KR" altLang="en-US" sz="13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시각화 및 알림</a:t>
              </a:r>
              <a:endParaRPr lang="en-US" altLang="ko-KR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BE5B450-7345-414C-ACFB-811AB7B6349B}"/>
                </a:ext>
              </a:extLst>
            </p:cNvPr>
            <p:cNvSpPr/>
            <p:nvPr/>
          </p:nvSpPr>
          <p:spPr>
            <a:xfrm>
              <a:off x="8225658" y="1618000"/>
              <a:ext cx="120785" cy="13613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sz="1000" spc="-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" name="순서도: 저장 데이터 20">
            <a:extLst>
              <a:ext uri="{FF2B5EF4-FFF2-40B4-BE49-F238E27FC236}">
                <a16:creationId xmlns:a16="http://schemas.microsoft.com/office/drawing/2014/main" id="{21D19631-6E9C-4D00-B1BB-B0BF7444731F}"/>
              </a:ext>
            </a:extLst>
          </p:cNvPr>
          <p:cNvSpPr/>
          <p:nvPr userDrawn="1"/>
        </p:nvSpPr>
        <p:spPr>
          <a:xfrm>
            <a:off x="2084033" y="1872258"/>
            <a:ext cx="1871549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Workflow &amp;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Batch Schedule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순서도: 저장 데이터 21">
            <a:extLst>
              <a:ext uri="{FF2B5EF4-FFF2-40B4-BE49-F238E27FC236}">
                <a16:creationId xmlns:a16="http://schemas.microsoft.com/office/drawing/2014/main" id="{E76C00DE-A562-407B-A13E-3609B9B1A393}"/>
              </a:ext>
            </a:extLst>
          </p:cNvPr>
          <p:cNvSpPr/>
          <p:nvPr userDrawn="1"/>
        </p:nvSpPr>
        <p:spPr>
          <a:xfrm>
            <a:off x="3804901" y="1872258"/>
            <a:ext cx="1871549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LASSO Algorithm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매개변수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순서도: 저장 데이터 22">
            <a:extLst>
              <a:ext uri="{FF2B5EF4-FFF2-40B4-BE49-F238E27FC236}">
                <a16:creationId xmlns:a16="http://schemas.microsoft.com/office/drawing/2014/main" id="{3AB6957E-40B5-4ECD-A973-C75F7B31BD6B}"/>
              </a:ext>
            </a:extLst>
          </p:cNvPr>
          <p:cNvSpPr/>
          <p:nvPr userDrawn="1"/>
        </p:nvSpPr>
        <p:spPr>
          <a:xfrm>
            <a:off x="5525769" y="1872258"/>
            <a:ext cx="2367212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3.1.11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불량 원인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탐색 분석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Mart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D7C5710-62E2-4E02-9807-236B7A70EA3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8804263"/>
              </p:ext>
            </p:extLst>
          </p:nvPr>
        </p:nvGraphicFramePr>
        <p:xfrm>
          <a:off x="2305373" y="2679700"/>
          <a:ext cx="15149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Batch Schedule Check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(3.2.5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수행 직후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B88CAC-0C5F-4BF1-988C-83F358761C8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4895670"/>
              </p:ext>
            </p:extLst>
          </p:nvPr>
        </p:nvGraphicFramePr>
        <p:xfrm>
          <a:off x="3906499" y="3800579"/>
          <a:ext cx="151499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3.2.7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Algorithm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Loading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59208D65-9E0E-4FD3-A786-2A699B07AC11}"/>
                  </a:ext>
                </a:extLst>
              </p:cNvPr>
              <p:cNvGraphicFramePr>
                <a:graphicFrameLocks noGrp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705284130"/>
                  </p:ext>
                </p:extLst>
              </p:nvPr>
            </p:nvGraphicFramePr>
            <p:xfrm>
              <a:off x="5627367" y="3800579"/>
              <a:ext cx="15149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4994">
                      <a:extLst>
                        <a:ext uri="{9D8B030D-6E8A-4147-A177-3AD203B41FA5}">
                          <a16:colId xmlns:a16="http://schemas.microsoft.com/office/drawing/2014/main" val="203010218"/>
                        </a:ext>
                      </a:extLst>
                    </a:gridCol>
                  </a:tblGrid>
                  <a:tr h="25638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solidFill>
                                <a:schemeClr val="tx1"/>
                              </a:solidFill>
                            </a:rPr>
                            <a:t>시스템 </a:t>
                          </a:r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(A)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339716"/>
                      </a:ext>
                    </a:extLst>
                  </a:tr>
                  <a:tr h="5571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3.3.8</a:t>
                          </a:r>
                        </a:p>
                        <a:p>
                          <a:pPr algn="ctr" latinLnBrk="1"/>
                          <a:r>
                            <a:rPr lang="en-US" altLang="ko-KR" sz="1200" dirty="0">
                              <a:solidFill>
                                <a:schemeClr val="tx1"/>
                              </a:solidFill>
                            </a:rPr>
                            <a:t>LASSO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 Dataset,</a:t>
                          </a:r>
                        </a:p>
                        <a:p>
                          <a:pPr algn="ctr" latinLnBrk="1"/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Formula </a:t>
                          </a:r>
                          <a:r>
                            <a:rPr lang="ko-KR" altLang="en-US" sz="1200" baseline="0" dirty="0">
                              <a:solidFill>
                                <a:schemeClr val="tx1"/>
                              </a:solidFill>
                            </a:rPr>
                            <a:t>설정 </a:t>
                          </a:r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2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ko-KR" sz="1200" baseline="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ko-KR" alt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0199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표 25">
                <a:extLst>
                  <a:ext uri="{FF2B5EF4-FFF2-40B4-BE49-F238E27FC236}">
                    <a16:creationId xmlns:a16="http://schemas.microsoft.com/office/drawing/2014/main" id="{59208D65-9E0E-4FD3-A786-2A699B07AC11}"/>
                  </a:ext>
                </a:extLst>
              </p:cNvPr>
              <p:cNvGraphicFramePr>
                <a:graphicFrameLocks noGrp="1"/>
              </p:cNvGraphicFramePr>
              <p:nvPr userDrawn="1">
                <p:extLst>
                  <p:ext uri="{D42A27DB-BD31-4B8C-83A1-F6EECF244321}">
                    <p14:modId xmlns:p14="http://schemas.microsoft.com/office/powerpoint/2010/main" val="1705284130"/>
                  </p:ext>
                </p:extLst>
              </p:nvPr>
            </p:nvGraphicFramePr>
            <p:xfrm>
              <a:off x="5627367" y="3800579"/>
              <a:ext cx="1514994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4994">
                      <a:extLst>
                        <a:ext uri="{9D8B030D-6E8A-4147-A177-3AD203B41FA5}">
                          <a16:colId xmlns:a16="http://schemas.microsoft.com/office/drawing/2014/main" val="20301021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b="0" dirty="0">
                              <a:solidFill>
                                <a:schemeClr val="tx1"/>
                              </a:solidFill>
                            </a:rPr>
                            <a:t>시스템 </a:t>
                          </a:r>
                          <a:r>
                            <a:rPr lang="en-US" altLang="ko-KR" sz="1200" b="0" dirty="0">
                              <a:solidFill>
                                <a:schemeClr val="tx1"/>
                              </a:solidFill>
                            </a:rPr>
                            <a:t>(A)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33971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anchor="ctr">
                        <a:lnL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2" t="-44340" r="-402" b="-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9701995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755BB82-FD04-4FA5-957B-4AE6B6A39DE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33919516"/>
              </p:ext>
            </p:extLst>
          </p:nvPr>
        </p:nvGraphicFramePr>
        <p:xfrm>
          <a:off x="7348235" y="3800579"/>
          <a:ext cx="1514994" cy="83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3.2.9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LASSO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분석 실행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4AA8312C-89F4-40A4-B6F3-79604CF205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6327361"/>
              </p:ext>
            </p:extLst>
          </p:nvPr>
        </p:nvGraphicFramePr>
        <p:xfrm>
          <a:off x="7348235" y="4771093"/>
          <a:ext cx="1514994" cy="1079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994">
                  <a:extLst>
                    <a:ext uri="{9D8B030D-6E8A-4147-A177-3AD203B41FA5}">
                      <a16:colId xmlns:a16="http://schemas.microsoft.com/office/drawing/2014/main" val="203010218"/>
                    </a:ext>
                  </a:extLst>
                </a:gridCol>
              </a:tblGrid>
              <a:tr h="2563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339716"/>
                  </a:ext>
                </a:extLst>
              </a:tr>
              <a:tr h="5571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3.2.10 Variable</a:t>
                      </a: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Importance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(Absolute Regression Coefficients)</a:t>
                      </a: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Top 30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개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Para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19955"/>
                  </a:ext>
                </a:extLst>
              </a:tr>
            </a:tbl>
          </a:graphicData>
        </a:graphic>
      </p:graphicFrame>
      <p:sp>
        <p:nvSpPr>
          <p:cNvPr id="29" name="순서도: 저장 데이터 28">
            <a:extLst>
              <a:ext uri="{FF2B5EF4-FFF2-40B4-BE49-F238E27FC236}">
                <a16:creationId xmlns:a16="http://schemas.microsoft.com/office/drawing/2014/main" id="{187CA8B7-07CA-4D8E-AA40-C193A9C4CDCC}"/>
              </a:ext>
            </a:extLst>
          </p:cNvPr>
          <p:cNvSpPr/>
          <p:nvPr userDrawn="1"/>
        </p:nvSpPr>
        <p:spPr>
          <a:xfrm>
            <a:off x="6246687" y="6120893"/>
            <a:ext cx="3465835" cy="531091"/>
          </a:xfrm>
          <a:prstGeom prst="flowChartOnlineStorag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LASSO</a:t>
            </a:r>
          </a:p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Absolute Regression Coefficients</a:t>
            </a:r>
          </a:p>
          <a:p>
            <a:pPr algn="ctr">
              <a:lnSpc>
                <a:spcPct val="8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Top 30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Para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7663F0-0036-4A31-94CB-7EB832EDE03F}"/>
              </a:ext>
            </a:extLst>
          </p:cNvPr>
          <p:cNvSpPr/>
          <p:nvPr userDrawn="1"/>
        </p:nvSpPr>
        <p:spPr>
          <a:xfrm>
            <a:off x="9089397" y="5326618"/>
            <a:ext cx="598379" cy="2148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9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3.2.11</a:t>
            </a:r>
            <a:endParaRPr lang="ko-KR" altLang="en-US" sz="1200" spc="-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1037E21-94DC-4F01-8E07-B476C28C79B1}"/>
              </a:ext>
            </a:extLst>
          </p:cNvPr>
          <p:cNvCxnSpPr/>
          <p:nvPr userDrawn="1"/>
        </p:nvCxnSpPr>
        <p:spPr>
          <a:xfrm>
            <a:off x="3053375" y="2403349"/>
            <a:ext cx="0" cy="276351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4EB424E-C7EC-4BB8-BC97-795919F8B99B}"/>
              </a:ext>
            </a:extLst>
          </p:cNvPr>
          <p:cNvGrpSpPr/>
          <p:nvPr userDrawn="1"/>
        </p:nvGrpSpPr>
        <p:grpSpPr>
          <a:xfrm>
            <a:off x="2444035" y="3925377"/>
            <a:ext cx="1218682" cy="537805"/>
            <a:chOff x="2339975" y="4076700"/>
            <a:chExt cx="1218682" cy="787400"/>
          </a:xfrm>
        </p:grpSpPr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11F06648-47E1-4FA8-8778-FDD408C27978}"/>
                </a:ext>
              </a:extLst>
            </p:cNvPr>
            <p:cNvSpPr/>
            <p:nvPr/>
          </p:nvSpPr>
          <p:spPr>
            <a:xfrm>
              <a:off x="2339975" y="4076700"/>
              <a:ext cx="1218682" cy="787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D476A9-7583-4928-BC8D-C1BE26192DCA}"/>
                </a:ext>
              </a:extLst>
            </p:cNvPr>
            <p:cNvSpPr/>
            <p:nvPr/>
          </p:nvSpPr>
          <p:spPr>
            <a:xfrm>
              <a:off x="2502048" y="4165704"/>
              <a:ext cx="876417" cy="584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80000"/>
                </a:lnSpc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Batch</a:t>
              </a:r>
            </a:p>
            <a:p>
              <a:pPr lvl="0" algn="ctr">
                <a:lnSpc>
                  <a:spcPct val="80000"/>
                </a:lnSpc>
              </a:pPr>
              <a:r>
                <a:rPr lang="ko-KR" altLang="en-US" sz="1200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주기 도래</a:t>
              </a: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7BDAC95-4E29-4645-BA77-4429D0151D65}"/>
              </a:ext>
            </a:extLst>
          </p:cNvPr>
          <p:cNvCxnSpPr>
            <a:endCxn id="33" idx="0"/>
          </p:cNvCxnSpPr>
          <p:nvPr userDrawn="1"/>
        </p:nvCxnSpPr>
        <p:spPr>
          <a:xfrm>
            <a:off x="3053376" y="3594100"/>
            <a:ext cx="0" cy="331277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FE2F6E5-C37B-461B-9634-33EF705CEB55}"/>
              </a:ext>
            </a:extLst>
          </p:cNvPr>
          <p:cNvCxnSpPr/>
          <p:nvPr userDrawn="1"/>
        </p:nvCxnSpPr>
        <p:spPr>
          <a:xfrm>
            <a:off x="4663996" y="2403349"/>
            <a:ext cx="0" cy="139723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A48AB35-11C3-4EB0-A93E-E828EBF3578A}"/>
              </a:ext>
            </a:extLst>
          </p:cNvPr>
          <p:cNvCxnSpPr>
            <a:endCxn id="26" idx="0"/>
          </p:cNvCxnSpPr>
          <p:nvPr userDrawn="1"/>
        </p:nvCxnSpPr>
        <p:spPr>
          <a:xfrm>
            <a:off x="6384864" y="2403349"/>
            <a:ext cx="0" cy="139723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1CE87DC-A800-4F5E-871A-FBC985FA21B8}"/>
              </a:ext>
            </a:extLst>
          </p:cNvPr>
          <p:cNvCxnSpPr/>
          <p:nvPr userDrawn="1"/>
        </p:nvCxnSpPr>
        <p:spPr>
          <a:xfrm>
            <a:off x="5421493" y="4385114"/>
            <a:ext cx="205874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50D0B1-CB97-473D-AD5A-6A3799F5D0C0}"/>
              </a:ext>
            </a:extLst>
          </p:cNvPr>
          <p:cNvCxnSpPr/>
          <p:nvPr userDrawn="1"/>
        </p:nvCxnSpPr>
        <p:spPr>
          <a:xfrm>
            <a:off x="7142361" y="4385114"/>
            <a:ext cx="205874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B5586B5-5177-43EF-817A-192933B95B14}"/>
              </a:ext>
            </a:extLst>
          </p:cNvPr>
          <p:cNvCxnSpPr>
            <a:stCxn id="27" idx="2"/>
            <a:endCxn id="28" idx="0"/>
          </p:cNvCxnSpPr>
          <p:nvPr userDrawn="1"/>
        </p:nvCxnSpPr>
        <p:spPr>
          <a:xfrm>
            <a:off x="8105732" y="4632013"/>
            <a:ext cx="0" cy="13908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0872CDF-8A80-401A-9F4A-C87EC9E30364}"/>
              </a:ext>
            </a:extLst>
          </p:cNvPr>
          <p:cNvCxnSpPr>
            <a:stCxn id="28" idx="2"/>
          </p:cNvCxnSpPr>
          <p:nvPr userDrawn="1"/>
        </p:nvCxnSpPr>
        <p:spPr>
          <a:xfrm>
            <a:off x="8105732" y="5850435"/>
            <a:ext cx="0" cy="18998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A9F8A24-D7B3-46F6-944D-8F23928187E6}"/>
              </a:ext>
            </a:extLst>
          </p:cNvPr>
          <p:cNvCxnSpPr>
            <a:endCxn id="30" idx="1"/>
          </p:cNvCxnSpPr>
          <p:nvPr userDrawn="1"/>
        </p:nvCxnSpPr>
        <p:spPr>
          <a:xfrm>
            <a:off x="8863229" y="5434065"/>
            <a:ext cx="226168" cy="0"/>
          </a:xfrm>
          <a:prstGeom prst="straightConnector1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1B6DBEBD-60B0-4978-B945-E362347B2D64}"/>
              </a:ext>
            </a:extLst>
          </p:cNvPr>
          <p:cNvCxnSpPr>
            <a:stCxn id="33" idx="2"/>
          </p:cNvCxnSpPr>
          <p:nvPr userDrawn="1"/>
        </p:nvCxnSpPr>
        <p:spPr>
          <a:xfrm rot="16200000" flipH="1">
            <a:off x="3433534" y="4083023"/>
            <a:ext cx="92806" cy="853123"/>
          </a:xfrm>
          <a:prstGeom prst="bentConnector2">
            <a:avLst/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2B1AD91-04DA-44D2-BCCD-C514673A8B26}"/>
              </a:ext>
            </a:extLst>
          </p:cNvPr>
          <p:cNvCxnSpPr>
            <a:stCxn id="33" idx="1"/>
            <a:endCxn id="24" idx="1"/>
          </p:cNvCxnSpPr>
          <p:nvPr userDrawn="1"/>
        </p:nvCxnSpPr>
        <p:spPr>
          <a:xfrm rot="10800000">
            <a:off x="2305373" y="3228340"/>
            <a:ext cx="138662" cy="965940"/>
          </a:xfrm>
          <a:prstGeom prst="bentConnector3">
            <a:avLst>
              <a:gd name="adj1" fmla="val 264861"/>
            </a:avLst>
          </a:prstGeom>
          <a:ln w="127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1D8F2C-C6C0-450D-8CFA-D2B7A76D9E69}"/>
              </a:ext>
            </a:extLst>
          </p:cNvPr>
          <p:cNvSpPr/>
          <p:nvPr userDrawn="1"/>
        </p:nvSpPr>
        <p:spPr>
          <a:xfrm>
            <a:off x="3209099" y="4386795"/>
            <a:ext cx="408855" cy="16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Yes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9A0354A-F240-4F83-98E3-D7C930657663}"/>
              </a:ext>
            </a:extLst>
          </p:cNvPr>
          <p:cNvSpPr/>
          <p:nvPr userDrawn="1"/>
        </p:nvSpPr>
        <p:spPr>
          <a:xfrm>
            <a:off x="1896392" y="4234983"/>
            <a:ext cx="658467" cy="169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Not yet</a:t>
            </a:r>
            <a:endParaRPr lang="ko-KR" altLang="en-US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A13C16-AA54-4A9F-95B1-62A34B40FB06}"/>
              </a:ext>
            </a:extLst>
          </p:cNvPr>
          <p:cNvSpPr/>
          <p:nvPr userDrawn="1"/>
        </p:nvSpPr>
        <p:spPr>
          <a:xfrm>
            <a:off x="4715922" y="2611968"/>
            <a:ext cx="4700895" cy="593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Regression type: ‘LASSO’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Number of iterations: Gradient Descent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실행 횟수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0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: 100)</a:t>
            </a:r>
          </a:p>
          <a:p>
            <a:pPr marL="171450" indent="-171450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Step size: Gradient Descent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반복 시 사용되는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Step size (</a:t>
            </a:r>
            <a:r>
              <a:rPr lang="ko-KR" altLang="en-US" sz="1000" dirty="0" err="1">
                <a:solidFill>
                  <a:schemeClr val="tx1"/>
                </a:solidFill>
                <a:latin typeface="+mj-ea"/>
                <a:ea typeface="+mj-ea"/>
              </a:rPr>
              <a:t>설정값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: 0.0000001)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D602FB3-AD5B-46F4-B121-575B16582681}"/>
              </a:ext>
            </a:extLst>
          </p:cNvPr>
          <p:cNvGrpSpPr/>
          <p:nvPr userDrawn="1"/>
        </p:nvGrpSpPr>
        <p:grpSpPr>
          <a:xfrm rot="900000">
            <a:off x="8488891" y="1691425"/>
            <a:ext cx="1246823" cy="276999"/>
            <a:chOff x="6722511" y="1914138"/>
            <a:chExt cx="1246823" cy="2769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E02175-E71F-4109-9AFA-875CC370D350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E1D7A3F-AB68-46D9-A196-08964806502F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1D3B29D-8694-464B-84AE-85AD9AE031E0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1858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AF54170-1598-4C04-A32A-6A4B82113878}"/>
              </a:ext>
            </a:extLst>
          </p:cNvPr>
          <p:cNvSpPr/>
          <p:nvPr userDrawn="1"/>
        </p:nvSpPr>
        <p:spPr>
          <a:xfrm>
            <a:off x="899432" y="1011012"/>
            <a:ext cx="7724775" cy="4705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AB078-28A1-48F7-BE6F-5722C8D4D2A3}"/>
              </a:ext>
            </a:extLst>
          </p:cNvPr>
          <p:cNvGrpSpPr/>
          <p:nvPr userDrawn="1"/>
        </p:nvGrpSpPr>
        <p:grpSpPr>
          <a:xfrm rot="900000">
            <a:off x="7638385" y="983707"/>
            <a:ext cx="1246823" cy="276999"/>
            <a:chOff x="6722511" y="1914138"/>
            <a:chExt cx="1246823" cy="276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32380B-DBDD-4322-9DFE-246CB3569AF9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DBB3E74-A53A-4F1A-A809-A3693BA5F2DC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CFB6333-4CE5-423A-8A6B-BDDFD6DD4C2B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63E7C045-CC45-4F61-8EC3-EBE5DDFE6C95}"/>
              </a:ext>
            </a:extLst>
          </p:cNvPr>
          <p:cNvSpPr/>
          <p:nvPr userDrawn="1"/>
        </p:nvSpPr>
        <p:spPr>
          <a:xfrm>
            <a:off x="3452132" y="1515835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M10_T/F_V5071000B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M10_C/C_V5072000B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4770A3-D766-491B-BC3C-DCD5A93734DA}"/>
              </a:ext>
            </a:extLst>
          </p:cNvPr>
          <p:cNvSpPr/>
          <p:nvPr userDrawn="1"/>
        </p:nvSpPr>
        <p:spPr>
          <a:xfrm>
            <a:off x="4928507" y="1405241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2B17F-7707-47F3-97FB-DC825B262229}"/>
              </a:ext>
            </a:extLst>
          </p:cNvPr>
          <p:cNvSpPr txBox="1"/>
          <p:nvPr userDrawn="1"/>
        </p:nvSpPr>
        <p:spPr>
          <a:xfrm>
            <a:off x="1056587" y="1125610"/>
            <a:ext cx="2033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 </a:t>
            </a:r>
            <a:r>
              <a:rPr lang="ko-KR" altLang="en-US" sz="1100" dirty="0"/>
              <a:t>범례 </a:t>
            </a:r>
            <a:r>
              <a:rPr lang="en-US" altLang="ko-KR" sz="1100" dirty="0"/>
              <a:t>]</a:t>
            </a:r>
            <a:r>
              <a:rPr lang="ko-KR" altLang="en-US" sz="1100" dirty="0"/>
              <a:t>  </a:t>
            </a:r>
            <a:r>
              <a:rPr lang="en-US" altLang="ko-KR" sz="1100" dirty="0"/>
              <a:t>From </a:t>
            </a:r>
            <a:r>
              <a:rPr lang="ko-KR" altLang="en-US" sz="1100" dirty="0"/>
              <a:t>공정 </a:t>
            </a:r>
            <a:r>
              <a:rPr lang="en-US" altLang="ko-KR" sz="1100" dirty="0">
                <a:sym typeface="Wingdings" panose="05000000000000000000" pitchFamily="2" charset="2"/>
              </a:rPr>
              <a:t> To </a:t>
            </a:r>
            <a:r>
              <a:rPr lang="ko-KR" altLang="en-US" sz="1100" dirty="0">
                <a:sym typeface="Wingdings" panose="05000000000000000000" pitchFamily="2" charset="2"/>
              </a:rPr>
              <a:t>공정</a:t>
            </a:r>
            <a:endParaRPr lang="ko-KR" altLang="en-US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81DEBA-57D3-4EFC-A40F-A448989F7BA3}"/>
              </a:ext>
            </a:extLst>
          </p:cNvPr>
          <p:cNvSpPr/>
          <p:nvPr userDrawn="1"/>
        </p:nvSpPr>
        <p:spPr>
          <a:xfrm>
            <a:off x="1032624" y="1101291"/>
            <a:ext cx="2057558" cy="3102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CABDFB3-6EF9-4E31-8089-654CD803CCD9}"/>
              </a:ext>
            </a:extLst>
          </p:cNvPr>
          <p:cNvSpPr/>
          <p:nvPr userDrawn="1"/>
        </p:nvSpPr>
        <p:spPr>
          <a:xfrm>
            <a:off x="1785257" y="2561651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M10_C/C_T1035100B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M10_ETCH_T1055290A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P=0.003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A9AFC3-F76C-4C0A-9D0D-DCA063C53A2F}"/>
              </a:ext>
            </a:extLst>
          </p:cNvPr>
          <p:cNvSpPr/>
          <p:nvPr userDrawn="1"/>
        </p:nvSpPr>
        <p:spPr>
          <a:xfrm>
            <a:off x="3261632" y="2479632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8F6E182-39DC-451F-997F-527CCA71E7FD}"/>
              </a:ext>
            </a:extLst>
          </p:cNvPr>
          <p:cNvSpPr/>
          <p:nvPr userDrawn="1"/>
        </p:nvSpPr>
        <p:spPr>
          <a:xfrm>
            <a:off x="5182967" y="2555565"/>
            <a:ext cx="3162300" cy="5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M10_C/C_G4049200A </a:t>
            </a:r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 M10_PHOTH_G307900A</a:t>
            </a: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sym typeface="Wingdings" panose="05000000000000000000" pitchFamily="2" charset="2"/>
              </a:rPr>
              <a:t>P=0.001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5BC1AD7-7AD7-49ED-899D-34322597E37A}"/>
              </a:ext>
            </a:extLst>
          </p:cNvPr>
          <p:cNvSpPr/>
          <p:nvPr userDrawn="1"/>
        </p:nvSpPr>
        <p:spPr>
          <a:xfrm>
            <a:off x="6659342" y="2473546"/>
            <a:ext cx="209550" cy="164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81BE7E3-E567-4011-BDD9-01441E69873C}"/>
              </a:ext>
            </a:extLst>
          </p:cNvPr>
          <p:cNvCxnSpPr/>
          <p:nvPr userDrawn="1"/>
        </p:nvCxnSpPr>
        <p:spPr>
          <a:xfrm flipH="1">
            <a:off x="3652157" y="2020214"/>
            <a:ext cx="914400" cy="53535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4B6C5F-CE44-479E-B84A-5937FE0585F5}"/>
              </a:ext>
            </a:extLst>
          </p:cNvPr>
          <p:cNvCxnSpPr/>
          <p:nvPr userDrawn="1"/>
        </p:nvCxnSpPr>
        <p:spPr>
          <a:xfrm>
            <a:off x="5494989" y="2020214"/>
            <a:ext cx="957518" cy="54143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091899-264D-4F21-84A9-C138D7DCA177}"/>
              </a:ext>
            </a:extLst>
          </p:cNvPr>
          <p:cNvSpPr txBox="1"/>
          <p:nvPr userDrawn="1"/>
        </p:nvSpPr>
        <p:spPr>
          <a:xfrm>
            <a:off x="3815645" y="2134961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402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DFDFC9-E145-45B7-A022-DFD1EFA6CE91}"/>
              </a:ext>
            </a:extLst>
          </p:cNvPr>
          <p:cNvSpPr txBox="1"/>
          <p:nvPr userDrawn="1"/>
        </p:nvSpPr>
        <p:spPr>
          <a:xfrm>
            <a:off x="5607711" y="2149390"/>
            <a:ext cx="55245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402</a:t>
            </a:r>
            <a:endParaRPr lang="ko-KR" altLang="en-US" sz="12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4FF75A-0833-421D-8452-FFA05F50551A}"/>
              </a:ext>
            </a:extLst>
          </p:cNvPr>
          <p:cNvSpPr/>
          <p:nvPr userDrawn="1"/>
        </p:nvSpPr>
        <p:spPr>
          <a:xfrm>
            <a:off x="1994808" y="3742305"/>
            <a:ext cx="1181100" cy="7764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B0DC15-472A-48BB-AD0D-44891D88AC55}"/>
              </a:ext>
            </a:extLst>
          </p:cNvPr>
          <p:cNvSpPr/>
          <p:nvPr userDrawn="1"/>
        </p:nvSpPr>
        <p:spPr>
          <a:xfrm>
            <a:off x="1994807" y="4518790"/>
            <a:ext cx="1181100" cy="77648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BC60B1-455D-4283-980E-D8F313F31487}"/>
              </a:ext>
            </a:extLst>
          </p:cNvPr>
          <p:cNvSpPr/>
          <p:nvPr userDrawn="1"/>
        </p:nvSpPr>
        <p:spPr>
          <a:xfrm>
            <a:off x="3604533" y="3722789"/>
            <a:ext cx="1181100" cy="1260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DEEB1B4-4F40-4FEC-8F9C-D1D9916274A9}"/>
              </a:ext>
            </a:extLst>
          </p:cNvPr>
          <p:cNvSpPr/>
          <p:nvPr userDrawn="1"/>
        </p:nvSpPr>
        <p:spPr>
          <a:xfrm>
            <a:off x="3604532" y="4982936"/>
            <a:ext cx="1181100" cy="292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23FFB4-046F-4503-85A1-5DCA1E804CBD}"/>
              </a:ext>
            </a:extLst>
          </p:cNvPr>
          <p:cNvSpPr/>
          <p:nvPr userDrawn="1"/>
        </p:nvSpPr>
        <p:spPr>
          <a:xfrm>
            <a:off x="5404758" y="3732314"/>
            <a:ext cx="1181100" cy="1171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71CCB0-2846-46E1-BEF9-40A9DB5C180E}"/>
              </a:ext>
            </a:extLst>
          </p:cNvPr>
          <p:cNvSpPr/>
          <p:nvPr userDrawn="1"/>
        </p:nvSpPr>
        <p:spPr>
          <a:xfrm>
            <a:off x="5404757" y="3849461"/>
            <a:ext cx="1181100" cy="143582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C0BB26D-8AD2-44B4-AA3D-8E3EABD41851}"/>
              </a:ext>
            </a:extLst>
          </p:cNvPr>
          <p:cNvSpPr/>
          <p:nvPr userDrawn="1"/>
        </p:nvSpPr>
        <p:spPr>
          <a:xfrm>
            <a:off x="7052583" y="3741839"/>
            <a:ext cx="1181100" cy="150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4A6763-02AA-489B-AB5B-DD30D8A95D8C}"/>
              </a:ext>
            </a:extLst>
          </p:cNvPr>
          <p:cNvSpPr/>
          <p:nvPr userDrawn="1"/>
        </p:nvSpPr>
        <p:spPr>
          <a:xfrm>
            <a:off x="7052582" y="5249090"/>
            <a:ext cx="118110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B848D58-BBE4-4AF8-ADBE-1DE1327B032A}"/>
              </a:ext>
            </a:extLst>
          </p:cNvPr>
          <p:cNvCxnSpPr>
            <a:endCxn id="25" idx="0"/>
          </p:cNvCxnSpPr>
          <p:nvPr userDrawn="1"/>
        </p:nvCxnSpPr>
        <p:spPr>
          <a:xfrm flipH="1">
            <a:off x="2585358" y="3067194"/>
            <a:ext cx="327063" cy="6751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AA7D4C7-D1C6-4D15-BDA1-BCF501619634}"/>
              </a:ext>
            </a:extLst>
          </p:cNvPr>
          <p:cNvCxnSpPr>
            <a:endCxn id="27" idx="0"/>
          </p:cNvCxnSpPr>
          <p:nvPr userDrawn="1"/>
        </p:nvCxnSpPr>
        <p:spPr>
          <a:xfrm>
            <a:off x="3779963" y="3067194"/>
            <a:ext cx="415120" cy="6555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DDF664-18CC-4DF5-854E-62F4D3CD2DCD}"/>
              </a:ext>
            </a:extLst>
          </p:cNvPr>
          <p:cNvCxnSpPr>
            <a:endCxn id="29" idx="0"/>
          </p:cNvCxnSpPr>
          <p:nvPr userDrawn="1"/>
        </p:nvCxnSpPr>
        <p:spPr>
          <a:xfrm flipH="1">
            <a:off x="5995308" y="3061108"/>
            <a:ext cx="263998" cy="67120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E6F0F6B-DA81-4C96-950D-97DC6B211A56}"/>
              </a:ext>
            </a:extLst>
          </p:cNvPr>
          <p:cNvCxnSpPr>
            <a:endCxn id="31" idx="0"/>
          </p:cNvCxnSpPr>
          <p:nvPr userDrawn="1"/>
        </p:nvCxnSpPr>
        <p:spPr>
          <a:xfrm>
            <a:off x="7309757" y="3061108"/>
            <a:ext cx="333376" cy="68073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3D5D7DA-D827-4AFC-93F2-9A2DAC15BFDB}"/>
              </a:ext>
            </a:extLst>
          </p:cNvPr>
          <p:cNvSpPr txBox="1"/>
          <p:nvPr userDrawn="1"/>
        </p:nvSpPr>
        <p:spPr>
          <a:xfrm>
            <a:off x="2441715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216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4D2546-E9D2-4D1A-B9EE-A10781604EA1}"/>
              </a:ext>
            </a:extLst>
          </p:cNvPr>
          <p:cNvSpPr txBox="1"/>
          <p:nvPr userDrawn="1"/>
        </p:nvSpPr>
        <p:spPr>
          <a:xfrm>
            <a:off x="3604532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216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7A01B6-2F1A-49BE-979D-B9691C2DC1B6}"/>
              </a:ext>
            </a:extLst>
          </p:cNvPr>
          <p:cNvSpPr txBox="1"/>
          <p:nvPr userDrawn="1"/>
        </p:nvSpPr>
        <p:spPr>
          <a:xfrm>
            <a:off x="5826786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=&lt; 216</a:t>
            </a:r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6CD4DE-E650-4203-B534-405EF21039C3}"/>
              </a:ext>
            </a:extLst>
          </p:cNvPr>
          <p:cNvSpPr txBox="1"/>
          <p:nvPr userDrawn="1"/>
        </p:nvSpPr>
        <p:spPr>
          <a:xfrm>
            <a:off x="7094378" y="3293390"/>
            <a:ext cx="65566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&gt; 216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AE4D10-329B-4FD8-B0EC-672C8EC48508}"/>
              </a:ext>
            </a:extLst>
          </p:cNvPr>
          <p:cNvSpPr txBox="1"/>
          <p:nvPr userDrawn="1"/>
        </p:nvSpPr>
        <p:spPr>
          <a:xfrm>
            <a:off x="3039556" y="2120815"/>
            <a:ext cx="9309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Delay Time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0A6448-6FE3-45D1-B79F-90D3AAAB59C7}"/>
              </a:ext>
            </a:extLst>
          </p:cNvPr>
          <p:cNvSpPr txBox="1"/>
          <p:nvPr userDrawn="1"/>
        </p:nvSpPr>
        <p:spPr>
          <a:xfrm>
            <a:off x="1032624" y="3999742"/>
            <a:ext cx="930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Good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E16C37-87E3-4BB1-BADE-3D1C1474DC9D}"/>
              </a:ext>
            </a:extLst>
          </p:cNvPr>
          <p:cNvSpPr txBox="1"/>
          <p:nvPr userDrawn="1"/>
        </p:nvSpPr>
        <p:spPr>
          <a:xfrm>
            <a:off x="1023099" y="4723642"/>
            <a:ext cx="930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Bad</a:t>
            </a:r>
          </a:p>
          <a:p>
            <a:pPr algn="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: Scratch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B9945AF-3E2A-48B5-898B-97B9CD66272F}"/>
              </a:ext>
            </a:extLst>
          </p:cNvPr>
          <p:cNvSpPr txBox="1"/>
          <p:nvPr userDrawn="1"/>
        </p:nvSpPr>
        <p:spPr>
          <a:xfrm>
            <a:off x="199480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63</a:t>
            </a:r>
            <a:endParaRPr lang="ko-KR" altLang="en-US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BC710-7496-49BB-81E3-726C753A182D}"/>
              </a:ext>
            </a:extLst>
          </p:cNvPr>
          <p:cNvSpPr txBox="1"/>
          <p:nvPr userDrawn="1"/>
        </p:nvSpPr>
        <p:spPr>
          <a:xfrm>
            <a:off x="361405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231</a:t>
            </a:r>
            <a:endParaRPr lang="ko-KR" altLang="en-US" sz="9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9AA0FD-D44D-456D-B36F-4BCF167E79CD}"/>
              </a:ext>
            </a:extLst>
          </p:cNvPr>
          <p:cNvSpPr txBox="1"/>
          <p:nvPr userDrawn="1"/>
        </p:nvSpPr>
        <p:spPr>
          <a:xfrm>
            <a:off x="540475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32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EFC987-F2BA-4294-A97E-E196F294C4F3}"/>
              </a:ext>
            </a:extLst>
          </p:cNvPr>
          <p:cNvSpPr txBox="1"/>
          <p:nvPr userDrawn="1"/>
        </p:nvSpPr>
        <p:spPr>
          <a:xfrm>
            <a:off x="7062107" y="5335361"/>
            <a:ext cx="11811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N = 7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805852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5B63576-A978-4B34-AABA-C665CFC53856}"/>
              </a:ext>
            </a:extLst>
          </p:cNvPr>
          <p:cNvSpPr/>
          <p:nvPr userDrawn="1"/>
        </p:nvSpPr>
        <p:spPr>
          <a:xfrm>
            <a:off x="763565" y="1016455"/>
            <a:ext cx="8497253" cy="4705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47BA51-36D1-405E-B736-859E6AD6CA9D}"/>
              </a:ext>
            </a:extLst>
          </p:cNvPr>
          <p:cNvSpPr txBox="1"/>
          <p:nvPr userDrawn="1"/>
        </p:nvSpPr>
        <p:spPr>
          <a:xfrm>
            <a:off x="1659298" y="1382035"/>
            <a:ext cx="214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M10_T/F_V5071000B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M10_C/C_V5072000B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3B7CA-181F-4CBB-8FF1-38B92FE8A77F}"/>
              </a:ext>
            </a:extLst>
          </p:cNvPr>
          <p:cNvSpPr txBox="1"/>
          <p:nvPr userDrawn="1"/>
        </p:nvSpPr>
        <p:spPr>
          <a:xfrm>
            <a:off x="4044725" y="1382035"/>
            <a:ext cx="2294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M10_C/C_T1035100B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M10_ETCH_T1035200A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197A1-696C-4AB6-A6D3-983511728714}"/>
              </a:ext>
            </a:extLst>
          </p:cNvPr>
          <p:cNvSpPr txBox="1"/>
          <p:nvPr userDrawn="1"/>
        </p:nvSpPr>
        <p:spPr>
          <a:xfrm>
            <a:off x="6404502" y="1382035"/>
            <a:ext cx="2373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(From) M10_C/C_G4049200A</a:t>
            </a:r>
          </a:p>
          <a:p>
            <a:pPr algn="ctr"/>
            <a:r>
              <a:rPr lang="en-US" altLang="ko-KR" sz="1100" dirty="0">
                <a:sym typeface="Wingdings" panose="05000000000000000000" pitchFamily="2" charset="2"/>
              </a:rPr>
              <a:t> (To) M10_PHOTH_G3079000A</a:t>
            </a:r>
            <a:endParaRPr lang="ko-KR" altLang="en-US" sz="11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CE74E7-BCA4-4DEE-BB52-7DA5AB4CD643}"/>
              </a:ext>
            </a:extLst>
          </p:cNvPr>
          <p:cNvGrpSpPr/>
          <p:nvPr userDrawn="1"/>
        </p:nvGrpSpPr>
        <p:grpSpPr>
          <a:xfrm>
            <a:off x="1265938" y="1844310"/>
            <a:ext cx="7817623" cy="1934394"/>
            <a:chOff x="2481255" y="3199581"/>
            <a:chExt cx="7106930" cy="193439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8708927-A63D-4251-9EC6-D644B12CF8C2}"/>
                </a:ext>
              </a:extLst>
            </p:cNvPr>
            <p:cNvSpPr/>
            <p:nvPr/>
          </p:nvSpPr>
          <p:spPr>
            <a:xfrm>
              <a:off x="2481255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41C353B-D770-43F4-8322-E10DB94D1C8E}"/>
                </a:ext>
              </a:extLst>
            </p:cNvPr>
            <p:cNvSpPr/>
            <p:nvPr/>
          </p:nvSpPr>
          <p:spPr>
            <a:xfrm>
              <a:off x="4904859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8C7B612-6C10-4499-B460-225222B6C921}"/>
                </a:ext>
              </a:extLst>
            </p:cNvPr>
            <p:cNvSpPr/>
            <p:nvPr/>
          </p:nvSpPr>
          <p:spPr>
            <a:xfrm>
              <a:off x="7328464" y="3199581"/>
              <a:ext cx="2259721" cy="1934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93453FA-5BF5-4725-AA43-C51D0D59ABAC}"/>
                </a:ext>
              </a:extLst>
            </p:cNvPr>
            <p:cNvCxnSpPr/>
            <p:nvPr/>
          </p:nvCxnSpPr>
          <p:spPr>
            <a:xfrm>
              <a:off x="3156676" y="4279008"/>
              <a:ext cx="0" cy="53787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24027F7-03CC-4DCF-B41A-94042BB8B840}"/>
                </a:ext>
              </a:extLst>
            </p:cNvPr>
            <p:cNvCxnSpPr/>
            <p:nvPr/>
          </p:nvCxnSpPr>
          <p:spPr>
            <a:xfrm>
              <a:off x="4168111" y="3234021"/>
              <a:ext cx="0" cy="161420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60C009-9E50-40F3-82D1-72CF10C7A61A}"/>
                </a:ext>
              </a:extLst>
            </p:cNvPr>
            <p:cNvCxnSpPr/>
            <p:nvPr/>
          </p:nvCxnSpPr>
          <p:spPr>
            <a:xfrm>
              <a:off x="5528999" y="3238019"/>
              <a:ext cx="0" cy="1548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FDB1D64-85AC-4D7F-AF63-B179938510AB}"/>
                </a:ext>
              </a:extLst>
            </p:cNvPr>
            <p:cNvCxnSpPr/>
            <p:nvPr/>
          </p:nvCxnSpPr>
          <p:spPr>
            <a:xfrm>
              <a:off x="6540810" y="3895244"/>
              <a:ext cx="0" cy="936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62C4D01-1B64-47AE-8951-8DF71FC3417D}"/>
                </a:ext>
              </a:extLst>
            </p:cNvPr>
            <p:cNvCxnSpPr/>
            <p:nvPr/>
          </p:nvCxnSpPr>
          <p:spPr>
            <a:xfrm>
              <a:off x="7940451" y="3923819"/>
              <a:ext cx="0" cy="648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32D576F-493C-452D-A2C9-BE059ADB007E}"/>
                </a:ext>
              </a:extLst>
            </p:cNvPr>
            <p:cNvCxnSpPr/>
            <p:nvPr/>
          </p:nvCxnSpPr>
          <p:spPr>
            <a:xfrm>
              <a:off x="8962163" y="4495319"/>
              <a:ext cx="0" cy="25200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01EF8E-63AC-48B3-A229-9951ED4A1EB3}"/>
                </a:ext>
              </a:extLst>
            </p:cNvPr>
            <p:cNvSpPr/>
            <p:nvPr/>
          </p:nvSpPr>
          <p:spPr>
            <a:xfrm>
              <a:off x="2874452" y="4349304"/>
              <a:ext cx="564449" cy="375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684A9E2-1D3A-4E95-9D07-2D7C7C210311}"/>
                </a:ext>
              </a:extLst>
            </p:cNvPr>
            <p:cNvCxnSpPr/>
            <p:nvPr/>
          </p:nvCxnSpPr>
          <p:spPr>
            <a:xfrm>
              <a:off x="2874076" y="4591050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394CB9D-13CD-4B85-ABB2-19C35DF2ECF7}"/>
                </a:ext>
              </a:extLst>
            </p:cNvPr>
            <p:cNvSpPr/>
            <p:nvPr/>
          </p:nvSpPr>
          <p:spPr>
            <a:xfrm>
              <a:off x="3885887" y="3653978"/>
              <a:ext cx="564449" cy="10071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D4EF358-3FC9-408B-B107-C458E7874103}"/>
                </a:ext>
              </a:extLst>
            </p:cNvPr>
            <p:cNvCxnSpPr/>
            <p:nvPr/>
          </p:nvCxnSpPr>
          <p:spPr>
            <a:xfrm>
              <a:off x="3885511" y="4457700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67CD15E-74A2-4F42-AEDF-D75DD3B81D92}"/>
                </a:ext>
              </a:extLst>
            </p:cNvPr>
            <p:cNvSpPr/>
            <p:nvPr/>
          </p:nvSpPr>
          <p:spPr>
            <a:xfrm>
              <a:off x="5246775" y="3790949"/>
              <a:ext cx="564449" cy="848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BC4EF8C-B114-4BDF-8565-48BE5CF79649}"/>
                </a:ext>
              </a:extLst>
            </p:cNvPr>
            <p:cNvCxnSpPr/>
            <p:nvPr/>
          </p:nvCxnSpPr>
          <p:spPr>
            <a:xfrm>
              <a:off x="5246399" y="4162425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FF8478-3374-4CC4-92AC-D4D77B280BCF}"/>
                </a:ext>
              </a:extLst>
            </p:cNvPr>
            <p:cNvSpPr/>
            <p:nvPr/>
          </p:nvSpPr>
          <p:spPr>
            <a:xfrm>
              <a:off x="6258586" y="4259958"/>
              <a:ext cx="564449" cy="4644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FB8E46F-9C0F-4547-9139-4AB8101E9EEE}"/>
                </a:ext>
              </a:extLst>
            </p:cNvPr>
            <p:cNvCxnSpPr/>
            <p:nvPr/>
          </p:nvCxnSpPr>
          <p:spPr>
            <a:xfrm>
              <a:off x="6258210" y="4657725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9368658-83C1-4890-A1FF-E44EA3DC597E}"/>
                </a:ext>
              </a:extLst>
            </p:cNvPr>
            <p:cNvSpPr/>
            <p:nvPr/>
          </p:nvSpPr>
          <p:spPr>
            <a:xfrm>
              <a:off x="7658227" y="4026068"/>
              <a:ext cx="564449" cy="451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AB97326-CD65-4894-8FE4-96E9BDF40738}"/>
                </a:ext>
              </a:extLst>
            </p:cNvPr>
            <p:cNvCxnSpPr/>
            <p:nvPr/>
          </p:nvCxnSpPr>
          <p:spPr>
            <a:xfrm>
              <a:off x="7657851" y="4343400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62D71A-8DAF-4AEC-BA2B-50989D933A2D}"/>
                </a:ext>
              </a:extLst>
            </p:cNvPr>
            <p:cNvSpPr/>
            <p:nvPr/>
          </p:nvSpPr>
          <p:spPr>
            <a:xfrm>
              <a:off x="8679939" y="4562475"/>
              <a:ext cx="564449" cy="146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B2B29C68-D39F-4D78-B396-7BFF563A36DE}"/>
                </a:ext>
              </a:extLst>
            </p:cNvPr>
            <p:cNvCxnSpPr/>
            <p:nvPr/>
          </p:nvCxnSpPr>
          <p:spPr>
            <a:xfrm>
              <a:off x="8679563" y="4686300"/>
              <a:ext cx="5652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9C0260-C41E-4A6A-A056-DA6A18EB82B4}"/>
                </a:ext>
              </a:extLst>
            </p:cNvPr>
            <p:cNvSpPr txBox="1"/>
            <p:nvPr/>
          </p:nvSpPr>
          <p:spPr>
            <a:xfrm>
              <a:off x="2769390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828B0C-9CD7-4E78-876D-CE58B7BBDB49}"/>
                </a:ext>
              </a:extLst>
            </p:cNvPr>
            <p:cNvSpPr txBox="1"/>
            <p:nvPr/>
          </p:nvSpPr>
          <p:spPr>
            <a:xfrm>
              <a:off x="3649215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CD4A220-15FE-4CA6-842B-0474126170A2}"/>
                </a:ext>
              </a:extLst>
            </p:cNvPr>
            <p:cNvSpPr txBox="1"/>
            <p:nvPr/>
          </p:nvSpPr>
          <p:spPr>
            <a:xfrm>
              <a:off x="5141115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87A01A-BDD3-413A-8398-18C109E5DAD3}"/>
                </a:ext>
              </a:extLst>
            </p:cNvPr>
            <p:cNvSpPr txBox="1"/>
            <p:nvPr/>
          </p:nvSpPr>
          <p:spPr>
            <a:xfrm>
              <a:off x="6020940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8C3AF3-37C0-4F2A-A165-937994757A46}"/>
                </a:ext>
              </a:extLst>
            </p:cNvPr>
            <p:cNvSpPr txBox="1"/>
            <p:nvPr/>
          </p:nvSpPr>
          <p:spPr>
            <a:xfrm>
              <a:off x="7560465" y="4819650"/>
              <a:ext cx="7739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Good</a:t>
              </a:r>
              <a:endParaRPr lang="ko-KR" altLang="en-US" sz="12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F2BBBF-874C-4FC6-94F4-5F0B81E0C54F}"/>
                </a:ext>
              </a:extLst>
            </p:cNvPr>
            <p:cNvSpPr txBox="1"/>
            <p:nvPr/>
          </p:nvSpPr>
          <p:spPr>
            <a:xfrm>
              <a:off x="8440290" y="4819650"/>
              <a:ext cx="1029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Bad: Scratch</a:t>
              </a:r>
              <a:endParaRPr lang="ko-KR" altLang="en-US" sz="1200" dirty="0"/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588D0EFF-EC63-4987-95C3-F9A2EA1E4D7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4492197"/>
              </p:ext>
            </p:extLst>
          </p:nvPr>
        </p:nvGraphicFramePr>
        <p:xfrm>
          <a:off x="763566" y="3834948"/>
          <a:ext cx="8319995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7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32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89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48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219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170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100" dirty="0"/>
                        <a:t>50</a:t>
                      </a:r>
                      <a:endParaRPr lang="ko-KR" altLang="en-US" sz="1100" dirty="0"/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Median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608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226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134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616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347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158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120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232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912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549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780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298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1,361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1,252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417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144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R="360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" name="한쪽 모서리가 잘린 사각형 61">
            <a:extLst>
              <a:ext uri="{FF2B5EF4-FFF2-40B4-BE49-F238E27FC236}">
                <a16:creationId xmlns:a16="http://schemas.microsoft.com/office/drawing/2014/main" id="{CAF980F3-B143-4DD6-AF0C-7E4AC4CE49D6}"/>
              </a:ext>
            </a:extLst>
          </p:cNvPr>
          <p:cNvSpPr/>
          <p:nvPr userDrawn="1"/>
        </p:nvSpPr>
        <p:spPr>
          <a:xfrm>
            <a:off x="153171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sp>
        <p:nvSpPr>
          <p:cNvPr id="37" name="한쪽 모서리가 잘린 사각형 63">
            <a:extLst>
              <a:ext uri="{FF2B5EF4-FFF2-40B4-BE49-F238E27FC236}">
                <a16:creationId xmlns:a16="http://schemas.microsoft.com/office/drawing/2014/main" id="{4D3C04B8-5FFD-41F2-83FC-C3076439C1E6}"/>
              </a:ext>
            </a:extLst>
          </p:cNvPr>
          <p:cNvSpPr/>
          <p:nvPr userDrawn="1"/>
        </p:nvSpPr>
        <p:spPr>
          <a:xfrm>
            <a:off x="400821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sp>
        <p:nvSpPr>
          <p:cNvPr id="38" name="한쪽 모서리가 잘린 사각형 64">
            <a:extLst>
              <a:ext uri="{FF2B5EF4-FFF2-40B4-BE49-F238E27FC236}">
                <a16:creationId xmlns:a16="http://schemas.microsoft.com/office/drawing/2014/main" id="{488BD67B-E7E2-49B1-8CC5-5CB24A5B4F8A}"/>
              </a:ext>
            </a:extLst>
          </p:cNvPr>
          <p:cNvSpPr/>
          <p:nvPr userDrawn="1"/>
        </p:nvSpPr>
        <p:spPr>
          <a:xfrm>
            <a:off x="6389466" y="1108951"/>
            <a:ext cx="1435418" cy="250403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순위 공정구간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123A5FE-646E-4CC0-94FE-27E1551E2047}"/>
              </a:ext>
            </a:extLst>
          </p:cNvPr>
          <p:cNvGrpSpPr/>
          <p:nvPr userDrawn="1"/>
        </p:nvGrpSpPr>
        <p:grpSpPr>
          <a:xfrm rot="900000">
            <a:off x="8329500" y="1041146"/>
            <a:ext cx="1246823" cy="276999"/>
            <a:chOff x="6722511" y="1914138"/>
            <a:chExt cx="1246823" cy="2769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775B8D-0CC3-4576-81AE-372B4C65A6FD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DC637723-8633-4C1C-A0B9-7EAE248A0560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B2470E9-FCB2-492D-B9FD-5DE1066B29BC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69950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6737E9EA-7C49-4E4F-8021-D62FCF6C624C}"/>
              </a:ext>
            </a:extLst>
          </p:cNvPr>
          <p:cNvGrpSpPr/>
          <p:nvPr userDrawn="1"/>
        </p:nvGrpSpPr>
        <p:grpSpPr>
          <a:xfrm>
            <a:off x="866979" y="1160463"/>
            <a:ext cx="8497253" cy="4705350"/>
            <a:chOff x="1253218" y="1160463"/>
            <a:chExt cx="7724775" cy="4705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20BA37-B792-4080-81B1-3219C8854200}"/>
                </a:ext>
              </a:extLst>
            </p:cNvPr>
            <p:cNvSpPr/>
            <p:nvPr userDrawn="1"/>
          </p:nvSpPr>
          <p:spPr>
            <a:xfrm>
              <a:off x="1253218" y="1160463"/>
              <a:ext cx="7724775" cy="470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F068139-4906-4C5B-943D-096EAB71070C}"/>
                </a:ext>
              </a:extLst>
            </p:cNvPr>
            <p:cNvGrpSpPr/>
            <p:nvPr userDrawn="1"/>
          </p:nvGrpSpPr>
          <p:grpSpPr>
            <a:xfrm>
              <a:off x="1474650" y="1400704"/>
              <a:ext cx="3404151" cy="345877"/>
              <a:chOff x="4714875" y="3116792"/>
              <a:chExt cx="2284862" cy="34587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BEE6F8-6C3A-49D9-A04B-794890FF04A0}"/>
                  </a:ext>
                </a:extLst>
              </p:cNvPr>
              <p:cNvSpPr txBox="1"/>
              <p:nvPr/>
            </p:nvSpPr>
            <p:spPr>
              <a:xfrm>
                <a:off x="4714875" y="3116792"/>
                <a:ext cx="2284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Top 10 Para</a:t>
                </a:r>
                <a:endParaRPr lang="ko-KR" altLang="en-US" sz="1400" b="1" dirty="0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99382235-843D-4EB9-AF06-A0D5CDFD49AB}"/>
                  </a:ext>
                </a:extLst>
              </p:cNvPr>
              <p:cNvCxnSpPr/>
              <p:nvPr/>
            </p:nvCxnSpPr>
            <p:spPr>
              <a:xfrm>
                <a:off x="4714875" y="3462669"/>
                <a:ext cx="228486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29141A-1F85-43FB-8709-C03E48BAE980}"/>
                </a:ext>
              </a:extLst>
            </p:cNvPr>
            <p:cNvGrpSpPr/>
            <p:nvPr userDrawn="1"/>
          </p:nvGrpSpPr>
          <p:grpSpPr>
            <a:xfrm>
              <a:off x="5067979" y="1400704"/>
              <a:ext cx="3436851" cy="345877"/>
              <a:chOff x="4714875" y="3116792"/>
              <a:chExt cx="2284862" cy="3458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0FD6A0-1585-45D5-BFDF-E7B9E205DCEF}"/>
                  </a:ext>
                </a:extLst>
              </p:cNvPr>
              <p:cNvSpPr txBox="1"/>
              <p:nvPr/>
            </p:nvSpPr>
            <p:spPr>
              <a:xfrm>
                <a:off x="4714875" y="3116792"/>
                <a:ext cx="228486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Variable Importance </a:t>
                </a:r>
                <a:r>
                  <a:rPr lang="en-US" altLang="ko-KR" sz="1200" b="1" dirty="0"/>
                  <a:t>(weighted average score)</a:t>
                </a:r>
                <a:endParaRPr lang="ko-KR" altLang="en-US" sz="14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F11FD3FF-1774-4B79-8503-4D95D002A378}"/>
                  </a:ext>
                </a:extLst>
              </p:cNvPr>
              <p:cNvCxnSpPr/>
              <p:nvPr/>
            </p:nvCxnSpPr>
            <p:spPr>
              <a:xfrm>
                <a:off x="4714875" y="3462669"/>
                <a:ext cx="228486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FB9FCDF-FB98-493F-BA3A-5E55237EBF09}"/>
                </a:ext>
              </a:extLst>
            </p:cNvPr>
            <p:cNvGrpSpPr/>
            <p:nvPr userDrawn="1"/>
          </p:nvGrpSpPr>
          <p:grpSpPr>
            <a:xfrm>
              <a:off x="8673193" y="1398692"/>
              <a:ext cx="216000" cy="4320000"/>
              <a:chOff x="9429750" y="2609955"/>
              <a:chExt cx="216000" cy="432000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D02087C-76C8-4DDD-81DA-B41389A7ADC8}"/>
                  </a:ext>
                </a:extLst>
              </p:cNvPr>
              <p:cNvSpPr/>
              <p:nvPr/>
            </p:nvSpPr>
            <p:spPr>
              <a:xfrm>
                <a:off x="9429750" y="2609955"/>
                <a:ext cx="216000" cy="43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E37B817-8F13-4F67-9433-0082E1074992}"/>
                  </a:ext>
                </a:extLst>
              </p:cNvPr>
              <p:cNvSpPr/>
              <p:nvPr/>
            </p:nvSpPr>
            <p:spPr>
              <a:xfrm>
                <a:off x="9447750" y="2644521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갈매기형 수장 40">
                <a:extLst>
                  <a:ext uri="{FF2B5EF4-FFF2-40B4-BE49-F238E27FC236}">
                    <a16:creationId xmlns:a16="http://schemas.microsoft.com/office/drawing/2014/main" id="{9692EF20-25C2-414D-9707-BA9D0ED018CB}"/>
                  </a:ext>
                </a:extLst>
              </p:cNvPr>
              <p:cNvSpPr/>
              <p:nvPr/>
            </p:nvSpPr>
            <p:spPr>
              <a:xfrm rot="16200000">
                <a:off x="9465750" y="2657948"/>
                <a:ext cx="144000" cy="14400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0838C26-029B-44E3-98FE-6FA323B6B0A6}"/>
                  </a:ext>
                </a:extLst>
              </p:cNvPr>
              <p:cNvGrpSpPr/>
              <p:nvPr/>
            </p:nvGrpSpPr>
            <p:grpSpPr>
              <a:xfrm flipV="1">
                <a:off x="9447750" y="6730746"/>
                <a:ext cx="180000" cy="180000"/>
                <a:chOff x="9601200" y="2711196"/>
                <a:chExt cx="180000" cy="180000"/>
              </a:xfrm>
            </p:grpSpPr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4E39E903-A87F-42D1-9944-BA2CF850CABC}"/>
                    </a:ext>
                  </a:extLst>
                </p:cNvPr>
                <p:cNvSpPr/>
                <p:nvPr/>
              </p:nvSpPr>
              <p:spPr>
                <a:xfrm>
                  <a:off x="9601200" y="2711196"/>
                  <a:ext cx="180000" cy="18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갈매기형 수장 44">
                  <a:extLst>
                    <a:ext uri="{FF2B5EF4-FFF2-40B4-BE49-F238E27FC236}">
                      <a16:creationId xmlns:a16="http://schemas.microsoft.com/office/drawing/2014/main" id="{E7FDA6DE-E350-4769-AFAE-1114B87F738D}"/>
                    </a:ext>
                  </a:extLst>
                </p:cNvPr>
                <p:cNvSpPr/>
                <p:nvPr/>
              </p:nvSpPr>
              <p:spPr>
                <a:xfrm rot="16200000">
                  <a:off x="9618601" y="2724623"/>
                  <a:ext cx="144000" cy="144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1928773-E3F5-453E-A98C-540DD17A08D4}"/>
                  </a:ext>
                </a:extLst>
              </p:cNvPr>
              <p:cNvSpPr/>
              <p:nvPr/>
            </p:nvSpPr>
            <p:spPr>
              <a:xfrm>
                <a:off x="9456451" y="2857499"/>
                <a:ext cx="162599" cy="1476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B30F648-DE71-4EFF-B733-6428D4169DA5}"/>
                </a:ext>
              </a:extLst>
            </p:cNvPr>
            <p:cNvGrpSpPr/>
            <p:nvPr userDrawn="1"/>
          </p:nvGrpSpPr>
          <p:grpSpPr>
            <a:xfrm>
              <a:off x="1662794" y="1972204"/>
              <a:ext cx="6842036" cy="1708160"/>
              <a:chOff x="2438401" y="3183467"/>
              <a:chExt cx="6842036" cy="170816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EFAA22-7C10-4303-B127-8614248DE231}"/>
                  </a:ext>
                </a:extLst>
              </p:cNvPr>
              <p:cNvSpPr txBox="1"/>
              <p:nvPr/>
            </p:nvSpPr>
            <p:spPr>
              <a:xfrm>
                <a:off x="2438401" y="3183467"/>
                <a:ext cx="3333749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M10_C/C_770160008_PRESSURE_RAP_IN_4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M10_C/C_770160008_PRESSURE_RRP_4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M10_C/C_770160008_RATIO_ADDTIVE_VIR_4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M10_C/C_770160008_PRESSURE_EXHAUST_3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M10_C/C_770160008_FLOW_SLURRY_C_4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M10_C/C_770160008_FLOW_SLURRY_B_4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M10_C/C_770160008_RPM_WAFER_1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M10_C/C_770160008_PRESSURE_EXHAUST_STEP_MAX_8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M10_C/C_770160008_PRESSURE_CAP_IN_4</a:t>
                </a:r>
                <a:endParaRPr lang="ko-KR" altLang="en-US" sz="900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62007E2-05A1-4137-A832-4A7C9BFA7DEF}"/>
                  </a:ext>
                </a:extLst>
              </p:cNvPr>
              <p:cNvSpPr/>
              <p:nvPr/>
            </p:nvSpPr>
            <p:spPr>
              <a:xfrm>
                <a:off x="5843586" y="3192992"/>
                <a:ext cx="3212543" cy="16647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AD0D253-E028-4D79-A46E-D543FEB7D61A}"/>
                  </a:ext>
                </a:extLst>
              </p:cNvPr>
              <p:cNvSpPr/>
              <p:nvPr/>
            </p:nvSpPr>
            <p:spPr>
              <a:xfrm>
                <a:off x="9056129" y="3191736"/>
                <a:ext cx="224308" cy="166601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000" dirty="0">
                    <a:solidFill>
                      <a:schemeClr val="tx1"/>
                    </a:solidFill>
                  </a:rPr>
                  <a:t>M10_C/C_T701000B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677E0414-EF81-4BA0-9D81-4D9B0F5A74CE}"/>
                  </a:ext>
                </a:extLst>
              </p:cNvPr>
              <p:cNvCxnSpPr/>
              <p:nvPr/>
            </p:nvCxnSpPr>
            <p:spPr>
              <a:xfrm>
                <a:off x="5843584" y="3317282"/>
                <a:ext cx="2808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AFB9B49-7946-4924-819E-EB9792A81388}"/>
                  </a:ext>
                </a:extLst>
              </p:cNvPr>
              <p:cNvCxnSpPr/>
              <p:nvPr/>
            </p:nvCxnSpPr>
            <p:spPr>
              <a:xfrm>
                <a:off x="5843584" y="3469682"/>
                <a:ext cx="1836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67FA4B9D-AF21-41F5-89F4-1B74B178D301}"/>
                  </a:ext>
                </a:extLst>
              </p:cNvPr>
              <p:cNvCxnSpPr/>
              <p:nvPr/>
            </p:nvCxnSpPr>
            <p:spPr>
              <a:xfrm>
                <a:off x="5843584" y="3641132"/>
                <a:ext cx="1296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69A2E8A-A303-4436-9BA1-2A51FF34DB95}"/>
                  </a:ext>
                </a:extLst>
              </p:cNvPr>
              <p:cNvCxnSpPr/>
              <p:nvPr/>
            </p:nvCxnSpPr>
            <p:spPr>
              <a:xfrm>
                <a:off x="5843584" y="3803057"/>
                <a:ext cx="1152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51A64A0-3CCB-4B90-877B-8692B983E869}"/>
                  </a:ext>
                </a:extLst>
              </p:cNvPr>
              <p:cNvCxnSpPr/>
              <p:nvPr/>
            </p:nvCxnSpPr>
            <p:spPr>
              <a:xfrm>
                <a:off x="5843584" y="3964982"/>
                <a:ext cx="1080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C936AFC-1313-4D87-8725-06D12CB40475}"/>
                  </a:ext>
                </a:extLst>
              </p:cNvPr>
              <p:cNvCxnSpPr/>
              <p:nvPr/>
            </p:nvCxnSpPr>
            <p:spPr>
              <a:xfrm>
                <a:off x="5843584" y="4088807"/>
                <a:ext cx="648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EFD4A68-74FF-4053-988A-B332C46A71A2}"/>
                  </a:ext>
                </a:extLst>
              </p:cNvPr>
              <p:cNvCxnSpPr/>
              <p:nvPr/>
            </p:nvCxnSpPr>
            <p:spPr>
              <a:xfrm>
                <a:off x="5843584" y="4241207"/>
                <a:ext cx="540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2CFFA69-BEE3-48DB-80CA-3EBF005E91B7}"/>
                  </a:ext>
                </a:extLst>
              </p:cNvPr>
              <p:cNvCxnSpPr/>
              <p:nvPr/>
            </p:nvCxnSpPr>
            <p:spPr>
              <a:xfrm>
                <a:off x="5843584" y="4412657"/>
                <a:ext cx="540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4AF2A2F0-D832-4DB9-86D4-46C1F63AFA61}"/>
                  </a:ext>
                </a:extLst>
              </p:cNvPr>
              <p:cNvCxnSpPr/>
              <p:nvPr/>
            </p:nvCxnSpPr>
            <p:spPr>
              <a:xfrm>
                <a:off x="5843584" y="4593632"/>
                <a:ext cx="468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A5EDA0D2-75CA-471D-807C-587DE35A5773}"/>
                  </a:ext>
                </a:extLst>
              </p:cNvPr>
              <p:cNvCxnSpPr/>
              <p:nvPr/>
            </p:nvCxnSpPr>
            <p:spPr>
              <a:xfrm>
                <a:off x="5843584" y="4774607"/>
                <a:ext cx="396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06958F28-F7AD-4C42-A891-9719F47B3D61}"/>
                  </a:ext>
                </a:extLst>
              </p:cNvPr>
              <p:cNvSpPr/>
              <p:nvPr/>
            </p:nvSpPr>
            <p:spPr>
              <a:xfrm>
                <a:off x="8606308" y="3269657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ECB5FC6-779A-46C9-9EA4-580E11D0CFF5}"/>
                  </a:ext>
                </a:extLst>
              </p:cNvPr>
              <p:cNvSpPr/>
              <p:nvPr/>
            </p:nvSpPr>
            <p:spPr>
              <a:xfrm>
                <a:off x="7625233" y="343158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AE3F3C1D-6EA8-4075-A080-3885C5D58E94}"/>
                  </a:ext>
                </a:extLst>
              </p:cNvPr>
              <p:cNvSpPr/>
              <p:nvPr/>
            </p:nvSpPr>
            <p:spPr>
              <a:xfrm>
                <a:off x="7101358" y="3593507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A6F71766-A9E2-4A7E-8B4D-6F6D17D442CA}"/>
                  </a:ext>
                </a:extLst>
              </p:cNvPr>
              <p:cNvSpPr/>
              <p:nvPr/>
            </p:nvSpPr>
            <p:spPr>
              <a:xfrm>
                <a:off x="6948958" y="375543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962EF4A-AEB2-4480-80AE-515D5640EC2B}"/>
                  </a:ext>
                </a:extLst>
              </p:cNvPr>
              <p:cNvSpPr/>
              <p:nvPr/>
            </p:nvSpPr>
            <p:spPr>
              <a:xfrm>
                <a:off x="6901333" y="3917357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CAD40B50-BDE1-4DCA-A75F-112B1D62D72D}"/>
                  </a:ext>
                </a:extLst>
              </p:cNvPr>
              <p:cNvSpPr/>
              <p:nvPr/>
            </p:nvSpPr>
            <p:spPr>
              <a:xfrm>
                <a:off x="6453658" y="404118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D0F89B1B-7188-4CF6-83F0-1598CBF34580}"/>
                  </a:ext>
                </a:extLst>
              </p:cNvPr>
              <p:cNvSpPr/>
              <p:nvPr/>
            </p:nvSpPr>
            <p:spPr>
              <a:xfrm>
                <a:off x="6339358" y="419358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908FA4A7-B383-4822-B159-6C38DD9B508B}"/>
                  </a:ext>
                </a:extLst>
              </p:cNvPr>
              <p:cNvSpPr/>
              <p:nvPr/>
            </p:nvSpPr>
            <p:spPr>
              <a:xfrm>
                <a:off x="6320308" y="436503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9955B901-FFDD-45B9-9868-141920D4C0AE}"/>
                  </a:ext>
                </a:extLst>
              </p:cNvPr>
              <p:cNvSpPr/>
              <p:nvPr/>
            </p:nvSpPr>
            <p:spPr>
              <a:xfrm>
                <a:off x="6263158" y="4546007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209D8764-EF05-4B2D-8F68-3D69CC3F235A}"/>
                  </a:ext>
                </a:extLst>
              </p:cNvPr>
              <p:cNvSpPr/>
              <p:nvPr/>
            </p:nvSpPr>
            <p:spPr>
              <a:xfrm>
                <a:off x="6206008" y="4726982"/>
                <a:ext cx="76667" cy="766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9786DD1-6710-4617-8D32-07BCB315AD09}"/>
                </a:ext>
              </a:extLst>
            </p:cNvPr>
            <p:cNvGrpSpPr/>
            <p:nvPr userDrawn="1"/>
          </p:nvGrpSpPr>
          <p:grpSpPr>
            <a:xfrm>
              <a:off x="1396091" y="3890094"/>
              <a:ext cx="7108739" cy="1712384"/>
              <a:chOff x="2171698" y="5101357"/>
              <a:chExt cx="7108739" cy="171238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FC37DCF-95E5-47E8-8DAA-CFC620168133}"/>
                  </a:ext>
                </a:extLst>
              </p:cNvPr>
              <p:cNvSpPr txBox="1"/>
              <p:nvPr/>
            </p:nvSpPr>
            <p:spPr>
              <a:xfrm>
                <a:off x="2171698" y="5101357"/>
                <a:ext cx="3600452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M10_ETCH_T1049000A_PRESSURE_TM_KEX_3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M10_ETCH_T1049000A_PRESSURE_PROCESSKEX_1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M10_ETCH_T1049000A_TME_AL2_PUMPDOWN_KEX_6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M10_ETCH_T1049000A_EPD_IB1_VALUE_KEX_4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M10_ETCH_T1049000A_VIR_EPD_IM1_VALUE_KEX_STEP_STD_5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M10_ETCH_T1049000A_EPD_IB1VALUE_KEX_5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M10_ETCH_T1049000A_EPD_IB3_VALUE_KEX_4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M10_ETCH_T1049000A_TEMP_ESC_OUTER_OUTPUT_VALUE_A1_KEX_4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M10_ETCH_T1049000A_TEMP_ESC_OUTER_KEX_4</a:t>
                </a:r>
              </a:p>
              <a:p>
                <a:pPr algn="r">
                  <a:spcBef>
                    <a:spcPts val="200"/>
                  </a:spcBef>
                </a:pPr>
                <a:r>
                  <a:rPr lang="en-US" altLang="ko-KR" sz="900" dirty="0"/>
                  <a:t>M10_ETCH_T1049000A_BACK_HE_PRESS_KEX_1</a:t>
                </a:r>
                <a:endParaRPr lang="ko-KR" altLang="en-US" sz="9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03980DC4-74D7-4AF3-B333-217B85640595}"/>
                  </a:ext>
                </a:extLst>
              </p:cNvPr>
              <p:cNvSpPr/>
              <p:nvPr/>
            </p:nvSpPr>
            <p:spPr>
              <a:xfrm>
                <a:off x="5843585" y="5148982"/>
                <a:ext cx="3212543" cy="16647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AE84E733-A730-4AE8-84FD-F25783F047C4}"/>
                  </a:ext>
                </a:extLst>
              </p:cNvPr>
              <p:cNvSpPr/>
              <p:nvPr/>
            </p:nvSpPr>
            <p:spPr>
              <a:xfrm>
                <a:off x="9056129" y="5143502"/>
                <a:ext cx="224308" cy="166601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000" dirty="0"/>
                  <a:t>M10_ETCH_T1049OOOA</a:t>
                </a:r>
                <a:endParaRPr lang="ko-KR" altLang="en-US" sz="1000" dirty="0"/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571E992F-D8EF-490E-867C-F676DB2C576A}"/>
                  </a:ext>
                </a:extLst>
              </p:cNvPr>
              <p:cNvCxnSpPr/>
              <p:nvPr/>
            </p:nvCxnSpPr>
            <p:spPr>
              <a:xfrm>
                <a:off x="5843584" y="5241332"/>
                <a:ext cx="2412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77D89A3-D7D6-491E-9705-7778E81872F8}"/>
                  </a:ext>
                </a:extLst>
              </p:cNvPr>
              <p:cNvCxnSpPr/>
              <p:nvPr/>
            </p:nvCxnSpPr>
            <p:spPr>
              <a:xfrm>
                <a:off x="5843584" y="5393732"/>
                <a:ext cx="1944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E350FA2F-330E-4592-8FF0-DE562A821112}"/>
                  </a:ext>
                </a:extLst>
              </p:cNvPr>
              <p:cNvCxnSpPr/>
              <p:nvPr/>
            </p:nvCxnSpPr>
            <p:spPr>
              <a:xfrm>
                <a:off x="5843584" y="5565182"/>
                <a:ext cx="1692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ED62C51B-9E08-4A44-8E41-748E3E3FEB7D}"/>
                  </a:ext>
                </a:extLst>
              </p:cNvPr>
              <p:cNvCxnSpPr/>
              <p:nvPr/>
            </p:nvCxnSpPr>
            <p:spPr>
              <a:xfrm>
                <a:off x="5843584" y="5727107"/>
                <a:ext cx="1584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001D1C9C-4538-4300-A57D-E49A3C465A74}"/>
                  </a:ext>
                </a:extLst>
              </p:cNvPr>
              <p:cNvCxnSpPr/>
              <p:nvPr/>
            </p:nvCxnSpPr>
            <p:spPr>
              <a:xfrm>
                <a:off x="5843584" y="5889032"/>
                <a:ext cx="1512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47201C39-7022-4F37-8AF3-E36D65FE957D}"/>
                  </a:ext>
                </a:extLst>
              </p:cNvPr>
              <p:cNvCxnSpPr/>
              <p:nvPr/>
            </p:nvCxnSpPr>
            <p:spPr>
              <a:xfrm>
                <a:off x="5843584" y="6012857"/>
                <a:ext cx="288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774712A-FFE0-4448-8F03-7B213AB75842}"/>
                  </a:ext>
                </a:extLst>
              </p:cNvPr>
              <p:cNvCxnSpPr/>
              <p:nvPr/>
            </p:nvCxnSpPr>
            <p:spPr>
              <a:xfrm>
                <a:off x="5843584" y="6165257"/>
                <a:ext cx="252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00724DDD-06CC-4BE9-8FBD-C0C21B0729DD}"/>
                  </a:ext>
                </a:extLst>
              </p:cNvPr>
              <p:cNvCxnSpPr/>
              <p:nvPr/>
            </p:nvCxnSpPr>
            <p:spPr>
              <a:xfrm>
                <a:off x="5843584" y="6336707"/>
                <a:ext cx="144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67686D74-3382-435C-87AC-1ADDA596AB8C}"/>
                  </a:ext>
                </a:extLst>
              </p:cNvPr>
              <p:cNvCxnSpPr/>
              <p:nvPr/>
            </p:nvCxnSpPr>
            <p:spPr>
              <a:xfrm>
                <a:off x="5843584" y="6527207"/>
                <a:ext cx="144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15C53590-A377-4381-BF41-9912330693C7}"/>
                  </a:ext>
                </a:extLst>
              </p:cNvPr>
              <p:cNvCxnSpPr/>
              <p:nvPr/>
            </p:nvCxnSpPr>
            <p:spPr>
              <a:xfrm>
                <a:off x="5843584" y="6698657"/>
                <a:ext cx="144000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2BF2339A-2D86-41CB-8F13-5652164FDDF9}"/>
                  </a:ext>
                </a:extLst>
              </p:cNvPr>
              <p:cNvSpPr/>
              <p:nvPr/>
            </p:nvSpPr>
            <p:spPr>
              <a:xfrm>
                <a:off x="8187208" y="5193707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401F34E9-A057-4BC7-B3A7-4BFFB28773FB}"/>
                  </a:ext>
                </a:extLst>
              </p:cNvPr>
              <p:cNvSpPr/>
              <p:nvPr/>
            </p:nvSpPr>
            <p:spPr>
              <a:xfrm>
                <a:off x="7720483" y="5346107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046BCE1-FE5F-4890-A577-7ADDDF8DBEE2}"/>
                  </a:ext>
                </a:extLst>
              </p:cNvPr>
              <p:cNvSpPr/>
              <p:nvPr/>
            </p:nvSpPr>
            <p:spPr>
              <a:xfrm>
                <a:off x="7491883" y="5517557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23838FC5-8F79-4E72-AABA-A2BC57C80D97}"/>
                  </a:ext>
                </a:extLst>
              </p:cNvPr>
              <p:cNvSpPr/>
              <p:nvPr/>
            </p:nvSpPr>
            <p:spPr>
              <a:xfrm>
                <a:off x="7387108" y="569853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BA645F7A-7CDF-45EA-B977-D5CB86306EF2}"/>
                  </a:ext>
                </a:extLst>
              </p:cNvPr>
              <p:cNvSpPr/>
              <p:nvPr/>
            </p:nvSpPr>
            <p:spPr>
              <a:xfrm>
                <a:off x="7310908" y="5841407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71AB151-6B62-49C9-8746-ECFD8F6F75CB}"/>
                  </a:ext>
                </a:extLst>
              </p:cNvPr>
              <p:cNvSpPr/>
              <p:nvPr/>
            </p:nvSpPr>
            <p:spPr>
              <a:xfrm>
                <a:off x="6120283" y="596523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EF0C8D8-5C9C-4667-856B-0F90CEDC1683}"/>
                  </a:ext>
                </a:extLst>
              </p:cNvPr>
              <p:cNvSpPr/>
              <p:nvPr/>
            </p:nvSpPr>
            <p:spPr>
              <a:xfrm>
                <a:off x="6072658" y="611763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82C6372E-89DC-4668-A5A1-271EC2F845CE}"/>
                  </a:ext>
                </a:extLst>
              </p:cNvPr>
              <p:cNvSpPr/>
              <p:nvPr/>
            </p:nvSpPr>
            <p:spPr>
              <a:xfrm>
                <a:off x="5958358" y="628908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7D782064-D49D-4EF2-A575-0DA204B3418A}"/>
                  </a:ext>
                </a:extLst>
              </p:cNvPr>
              <p:cNvSpPr/>
              <p:nvPr/>
            </p:nvSpPr>
            <p:spPr>
              <a:xfrm>
                <a:off x="5939308" y="647958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1006297-E2D5-4E18-9FFE-C61B829CBD86}"/>
                  </a:ext>
                </a:extLst>
              </p:cNvPr>
              <p:cNvSpPr/>
              <p:nvPr/>
            </p:nvSpPr>
            <p:spPr>
              <a:xfrm>
                <a:off x="5920258" y="6651032"/>
                <a:ext cx="76667" cy="7666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000"/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3CD2932-1DF4-4240-919B-AC97A5A51576}"/>
              </a:ext>
            </a:extLst>
          </p:cNvPr>
          <p:cNvGrpSpPr/>
          <p:nvPr userDrawn="1"/>
        </p:nvGrpSpPr>
        <p:grpSpPr>
          <a:xfrm rot="900000">
            <a:off x="8329500" y="1041146"/>
            <a:ext cx="1246823" cy="276999"/>
            <a:chOff x="6722511" y="1914138"/>
            <a:chExt cx="1246823" cy="27699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EC0DEA-E5E5-4E21-83CF-8BC1A41239A7}"/>
                </a:ext>
              </a:extLst>
            </p:cNvPr>
            <p:cNvSpPr txBox="1"/>
            <p:nvPr/>
          </p:nvSpPr>
          <p:spPr>
            <a:xfrm>
              <a:off x="6722511" y="1914138"/>
              <a:ext cx="12468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ILLUSTRATIVE</a:t>
              </a:r>
              <a:endParaRPr lang="ko-KR" altLang="en-US" sz="1200" dirty="0">
                <a:latin typeface="+mn-ea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597916C-0039-45C5-96FA-802E7F27B7B3}"/>
                </a:ext>
              </a:extLst>
            </p:cNvPr>
            <p:cNvCxnSpPr/>
            <p:nvPr/>
          </p:nvCxnSpPr>
          <p:spPr>
            <a:xfrm>
              <a:off x="6790022" y="1924050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9983AF0A-0ECB-4479-8663-B5297A63DCA3}"/>
                </a:ext>
              </a:extLst>
            </p:cNvPr>
            <p:cNvCxnSpPr/>
            <p:nvPr/>
          </p:nvCxnSpPr>
          <p:spPr>
            <a:xfrm>
              <a:off x="6790022" y="2181225"/>
              <a:ext cx="11118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51836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D4FB37BD-2E3C-4730-A91B-ADFB72BEB69B}"/>
              </a:ext>
            </a:extLst>
          </p:cNvPr>
          <p:cNvGrpSpPr/>
          <p:nvPr userDrawn="1"/>
        </p:nvGrpSpPr>
        <p:grpSpPr>
          <a:xfrm>
            <a:off x="1051832" y="1011012"/>
            <a:ext cx="7724775" cy="4705350"/>
            <a:chOff x="1051832" y="1011012"/>
            <a:chExt cx="7724775" cy="470535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E596B92-E0A2-470E-A72F-0F6993A25FAE}"/>
                </a:ext>
              </a:extLst>
            </p:cNvPr>
            <p:cNvSpPr/>
            <p:nvPr userDrawn="1"/>
          </p:nvSpPr>
          <p:spPr>
            <a:xfrm>
              <a:off x="1051832" y="1011012"/>
              <a:ext cx="7724775" cy="4705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F6C523D-818D-41B3-93E7-A863A8AD57E2}"/>
                </a:ext>
              </a:extLst>
            </p:cNvPr>
            <p:cNvGrpSpPr/>
            <p:nvPr userDrawn="1"/>
          </p:nvGrpSpPr>
          <p:grpSpPr>
            <a:xfrm>
              <a:off x="8471807" y="1249241"/>
              <a:ext cx="216000" cy="4320000"/>
              <a:chOff x="9429750" y="2609955"/>
              <a:chExt cx="216000" cy="432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96265D4-CBB5-480B-97B6-1FC376A97755}"/>
                  </a:ext>
                </a:extLst>
              </p:cNvPr>
              <p:cNvSpPr/>
              <p:nvPr/>
            </p:nvSpPr>
            <p:spPr>
              <a:xfrm>
                <a:off x="9429750" y="2609955"/>
                <a:ext cx="216000" cy="43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1A0D41B-CBB1-47BE-9E23-5FE88F92C49A}"/>
                  </a:ext>
                </a:extLst>
              </p:cNvPr>
              <p:cNvSpPr/>
              <p:nvPr/>
            </p:nvSpPr>
            <p:spPr>
              <a:xfrm>
                <a:off x="9447750" y="2644521"/>
                <a:ext cx="180000" cy="18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갈매기형 수장 31">
                <a:extLst>
                  <a:ext uri="{FF2B5EF4-FFF2-40B4-BE49-F238E27FC236}">
                    <a16:creationId xmlns:a16="http://schemas.microsoft.com/office/drawing/2014/main" id="{C870F508-31EB-45A3-9BEA-0222300C8BA7}"/>
                  </a:ext>
                </a:extLst>
              </p:cNvPr>
              <p:cNvSpPr/>
              <p:nvPr/>
            </p:nvSpPr>
            <p:spPr>
              <a:xfrm rot="16200000">
                <a:off x="9465750" y="2657948"/>
                <a:ext cx="144000" cy="144000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A584E59-9BF0-4CD9-B2D2-B6A626229ED5}"/>
                  </a:ext>
                </a:extLst>
              </p:cNvPr>
              <p:cNvGrpSpPr/>
              <p:nvPr/>
            </p:nvGrpSpPr>
            <p:grpSpPr>
              <a:xfrm flipV="1">
                <a:off x="9447750" y="6730746"/>
                <a:ext cx="180000" cy="180000"/>
                <a:chOff x="9601200" y="2711196"/>
                <a:chExt cx="180000" cy="180000"/>
              </a:xfrm>
            </p:grpSpPr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0B3ECD42-CA07-4839-8501-4FBCED58286E}"/>
                    </a:ext>
                  </a:extLst>
                </p:cNvPr>
                <p:cNvSpPr/>
                <p:nvPr/>
              </p:nvSpPr>
              <p:spPr>
                <a:xfrm>
                  <a:off x="9601200" y="2711196"/>
                  <a:ext cx="180000" cy="18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갈매기형 수장 35">
                  <a:extLst>
                    <a:ext uri="{FF2B5EF4-FFF2-40B4-BE49-F238E27FC236}">
                      <a16:creationId xmlns:a16="http://schemas.microsoft.com/office/drawing/2014/main" id="{D4618CDF-6BDC-4AC4-8F1A-1B9D47B3ADE0}"/>
                    </a:ext>
                  </a:extLst>
                </p:cNvPr>
                <p:cNvSpPr/>
                <p:nvPr/>
              </p:nvSpPr>
              <p:spPr>
                <a:xfrm rot="16200000">
                  <a:off x="9618601" y="2724623"/>
                  <a:ext cx="144000" cy="144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3FE0E90-845A-4034-A40B-3DAE1E01BD4F}"/>
                  </a:ext>
                </a:extLst>
              </p:cNvPr>
              <p:cNvSpPr/>
              <p:nvPr/>
            </p:nvSpPr>
            <p:spPr>
              <a:xfrm>
                <a:off x="9456451" y="2857499"/>
                <a:ext cx="162599" cy="324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한쪽 모서리가 잘린 사각형 36">
              <a:extLst>
                <a:ext uri="{FF2B5EF4-FFF2-40B4-BE49-F238E27FC236}">
                  <a16:creationId xmlns:a16="http://schemas.microsoft.com/office/drawing/2014/main" id="{6858C322-F0BB-4C60-8B73-290B928CAD08}"/>
                </a:ext>
              </a:extLst>
            </p:cNvPr>
            <p:cNvSpPr/>
            <p:nvPr userDrawn="1"/>
          </p:nvSpPr>
          <p:spPr>
            <a:xfrm>
              <a:off x="1177344" y="1158605"/>
              <a:ext cx="1304925" cy="250403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+mn-ea"/>
                </a:rPr>
                <a:t>ScatterPlot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51F670A-1327-4D2F-A1AD-77D41942655E}"/>
                </a:ext>
              </a:extLst>
            </p:cNvPr>
            <p:cNvSpPr/>
            <p:nvPr userDrawn="1"/>
          </p:nvSpPr>
          <p:spPr>
            <a:xfrm>
              <a:off x="1192149" y="1426682"/>
              <a:ext cx="7010552" cy="4103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E9C7209-D850-4051-AA7B-1B7CC91BD20D}"/>
                </a:ext>
              </a:extLst>
            </p:cNvPr>
            <p:cNvSpPr/>
            <p:nvPr userDrawn="1"/>
          </p:nvSpPr>
          <p:spPr>
            <a:xfrm>
              <a:off x="1201674" y="1490002"/>
              <a:ext cx="328371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200"/>
                </a:spcBef>
              </a:pPr>
              <a:r>
                <a:rPr lang="en-US" altLang="ko-KR" sz="1100" b="1" dirty="0">
                  <a:latin typeface="+mn-ea"/>
                </a:rPr>
                <a:t>M10_C/C_770160008_PRESSURE_RAP_IN_4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85EE5CE-2C93-4B8F-8C2A-6E00029831F4}"/>
                </a:ext>
              </a:extLst>
            </p:cNvPr>
            <p:cNvCxnSpPr/>
            <p:nvPr userDrawn="1"/>
          </p:nvCxnSpPr>
          <p:spPr>
            <a:xfrm>
              <a:off x="1756682" y="5021036"/>
              <a:ext cx="4876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E98404-DD8C-4E1A-8583-3A79DFD80A96}"/>
                </a:ext>
              </a:extLst>
            </p:cNvPr>
            <p:cNvSpPr txBox="1"/>
            <p:nvPr userDrawn="1"/>
          </p:nvSpPr>
          <p:spPr>
            <a:xfrm>
              <a:off x="1747603" y="5169032"/>
              <a:ext cx="10431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‘16.04.16,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33ABD7-4BA0-45BD-BB9A-AAEFACA21470}"/>
                </a:ext>
              </a:extLst>
            </p:cNvPr>
            <p:cNvSpPr txBox="1"/>
            <p:nvPr userDrawn="1"/>
          </p:nvSpPr>
          <p:spPr>
            <a:xfrm>
              <a:off x="3690256" y="5169032"/>
              <a:ext cx="10763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’16.04.20,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B8F984-F2B8-48AB-AA45-38C61DAE5D8C}"/>
                </a:ext>
              </a:extLst>
            </p:cNvPr>
            <p:cNvSpPr txBox="1"/>
            <p:nvPr userDrawn="1"/>
          </p:nvSpPr>
          <p:spPr>
            <a:xfrm>
              <a:off x="5912511" y="5169032"/>
              <a:ext cx="10862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‘16.04.24, 00</a:t>
              </a:r>
              <a:r>
                <a:rPr lang="ko-KR" altLang="en-US" sz="1050" dirty="0"/>
                <a:t>시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3351FC3-1D59-42E9-A9FA-686CEFF92D8D}"/>
                </a:ext>
              </a:extLst>
            </p:cNvPr>
            <p:cNvSpPr/>
            <p:nvPr userDrawn="1"/>
          </p:nvSpPr>
          <p:spPr>
            <a:xfrm>
              <a:off x="432843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32DF59-6B2E-46BA-9ECB-602015EFF58C}"/>
                </a:ext>
              </a:extLst>
            </p:cNvPr>
            <p:cNvSpPr/>
            <p:nvPr userDrawn="1"/>
          </p:nvSpPr>
          <p:spPr>
            <a:xfrm>
              <a:off x="5366657" y="3630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728A853-5E8E-4275-AE20-3D4692C742AA}"/>
                </a:ext>
              </a:extLst>
            </p:cNvPr>
            <p:cNvSpPr/>
            <p:nvPr userDrawn="1"/>
          </p:nvSpPr>
          <p:spPr>
            <a:xfrm>
              <a:off x="3519208" y="2011136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C0F650B-8E93-4D00-961D-770EB1AF0B4D}"/>
                </a:ext>
              </a:extLst>
            </p:cNvPr>
            <p:cNvSpPr/>
            <p:nvPr userDrawn="1"/>
          </p:nvSpPr>
          <p:spPr>
            <a:xfrm>
              <a:off x="394743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6C4A288-D5BD-4763-A288-277C6DB2709A}"/>
                </a:ext>
              </a:extLst>
            </p:cNvPr>
            <p:cNvSpPr/>
            <p:nvPr userDrawn="1"/>
          </p:nvSpPr>
          <p:spPr>
            <a:xfrm>
              <a:off x="4585607" y="20020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6166D6A-21C6-42D0-A464-82EC215DD5BD}"/>
                </a:ext>
              </a:extLst>
            </p:cNvPr>
            <p:cNvSpPr/>
            <p:nvPr userDrawn="1"/>
          </p:nvSpPr>
          <p:spPr>
            <a:xfrm>
              <a:off x="4757057" y="20210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223EEF0-53DB-462F-92A6-4EE08428EA26}"/>
                </a:ext>
              </a:extLst>
            </p:cNvPr>
            <p:cNvSpPr/>
            <p:nvPr userDrawn="1"/>
          </p:nvSpPr>
          <p:spPr>
            <a:xfrm>
              <a:off x="4852307" y="19258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6899602-3CED-4D66-850B-FDDE8E7914E4}"/>
                </a:ext>
              </a:extLst>
            </p:cNvPr>
            <p:cNvSpPr/>
            <p:nvPr userDrawn="1"/>
          </p:nvSpPr>
          <p:spPr>
            <a:xfrm>
              <a:off x="4728482" y="19162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9415EEE-94EF-4AF8-B701-BE453FCB55DC}"/>
                </a:ext>
              </a:extLst>
            </p:cNvPr>
            <p:cNvSpPr/>
            <p:nvPr userDrawn="1"/>
          </p:nvSpPr>
          <p:spPr>
            <a:xfrm>
              <a:off x="4852307" y="18210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05F27BC-149F-409F-BB8A-6A79402E482F}"/>
                </a:ext>
              </a:extLst>
            </p:cNvPr>
            <p:cNvSpPr/>
            <p:nvPr userDrawn="1"/>
          </p:nvSpPr>
          <p:spPr>
            <a:xfrm>
              <a:off x="5004707" y="20020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ECEBF35-C315-4913-BE6E-B00391AA6CF3}"/>
                </a:ext>
              </a:extLst>
            </p:cNvPr>
            <p:cNvSpPr/>
            <p:nvPr userDrawn="1"/>
          </p:nvSpPr>
          <p:spPr>
            <a:xfrm>
              <a:off x="4966607" y="21258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7D1AC7E-1ACC-4086-B5EE-AC02B91ED38B}"/>
                </a:ext>
              </a:extLst>
            </p:cNvPr>
            <p:cNvSpPr/>
            <p:nvPr userDrawn="1"/>
          </p:nvSpPr>
          <p:spPr>
            <a:xfrm>
              <a:off x="5109482" y="18400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089BEF8-A875-43D0-BBBD-A5B05DDA2B5D}"/>
                </a:ext>
              </a:extLst>
            </p:cNvPr>
            <p:cNvSpPr/>
            <p:nvPr userDrawn="1"/>
          </p:nvSpPr>
          <p:spPr>
            <a:xfrm>
              <a:off x="5138057" y="19734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4F5EBDF-85EA-4FB3-A7E1-9AA69AEB6950}"/>
                </a:ext>
              </a:extLst>
            </p:cNvPr>
            <p:cNvSpPr/>
            <p:nvPr userDrawn="1"/>
          </p:nvSpPr>
          <p:spPr>
            <a:xfrm>
              <a:off x="5119007" y="20972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0474371-3F2B-49C8-9FAB-4702CEE562D0}"/>
                </a:ext>
              </a:extLst>
            </p:cNvPr>
            <p:cNvSpPr/>
            <p:nvPr userDrawn="1"/>
          </p:nvSpPr>
          <p:spPr>
            <a:xfrm>
              <a:off x="5242832" y="20591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438F44A-6D9D-40F9-9AA3-A9228DE3FB92}"/>
                </a:ext>
              </a:extLst>
            </p:cNvPr>
            <p:cNvSpPr/>
            <p:nvPr userDrawn="1"/>
          </p:nvSpPr>
          <p:spPr>
            <a:xfrm>
              <a:off x="5271407" y="19734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1D88C79-EA61-428B-AAB0-52C8881575D7}"/>
                </a:ext>
              </a:extLst>
            </p:cNvPr>
            <p:cNvSpPr/>
            <p:nvPr userDrawn="1"/>
          </p:nvSpPr>
          <p:spPr>
            <a:xfrm>
              <a:off x="5204732" y="18972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3EC4158-A0F6-4F9E-A9A0-539603C87D64}"/>
                </a:ext>
              </a:extLst>
            </p:cNvPr>
            <p:cNvSpPr/>
            <p:nvPr userDrawn="1"/>
          </p:nvSpPr>
          <p:spPr>
            <a:xfrm>
              <a:off x="5319032" y="1811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5498EB7-1AE8-4ED0-BAC4-FD6686EAB874}"/>
                </a:ext>
              </a:extLst>
            </p:cNvPr>
            <p:cNvSpPr/>
            <p:nvPr userDrawn="1"/>
          </p:nvSpPr>
          <p:spPr>
            <a:xfrm>
              <a:off x="5433332" y="18781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829332A-D6DD-40E7-ADB0-EA38BF61C32C}"/>
                </a:ext>
              </a:extLst>
            </p:cNvPr>
            <p:cNvSpPr/>
            <p:nvPr userDrawn="1"/>
          </p:nvSpPr>
          <p:spPr>
            <a:xfrm>
              <a:off x="5395232" y="20210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CC5E81E-10EB-429E-9BC3-762794F07972}"/>
                </a:ext>
              </a:extLst>
            </p:cNvPr>
            <p:cNvSpPr/>
            <p:nvPr userDrawn="1"/>
          </p:nvSpPr>
          <p:spPr>
            <a:xfrm>
              <a:off x="5557157" y="20686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06ADF47-DF35-4567-B721-9E42AEFCB2E2}"/>
                </a:ext>
              </a:extLst>
            </p:cNvPr>
            <p:cNvSpPr/>
            <p:nvPr userDrawn="1"/>
          </p:nvSpPr>
          <p:spPr>
            <a:xfrm>
              <a:off x="5671457" y="20496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0DA6597-4B52-46E4-8B77-5B0AB951B7FF}"/>
                </a:ext>
              </a:extLst>
            </p:cNvPr>
            <p:cNvSpPr/>
            <p:nvPr userDrawn="1"/>
          </p:nvSpPr>
          <p:spPr>
            <a:xfrm>
              <a:off x="5538107" y="19639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8B9460D-0EB2-4F03-837C-FAE9DC944580}"/>
                </a:ext>
              </a:extLst>
            </p:cNvPr>
            <p:cNvSpPr/>
            <p:nvPr userDrawn="1"/>
          </p:nvSpPr>
          <p:spPr>
            <a:xfrm>
              <a:off x="5680982" y="18400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6851FF3-E61E-4916-99E5-AAD5640083ED}"/>
                </a:ext>
              </a:extLst>
            </p:cNvPr>
            <p:cNvSpPr/>
            <p:nvPr userDrawn="1"/>
          </p:nvSpPr>
          <p:spPr>
            <a:xfrm>
              <a:off x="5700032" y="19639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B396231-9EBF-4CA0-8EF3-7A30D6CCB145}"/>
                </a:ext>
              </a:extLst>
            </p:cNvPr>
            <p:cNvSpPr/>
            <p:nvPr userDrawn="1"/>
          </p:nvSpPr>
          <p:spPr>
            <a:xfrm>
              <a:off x="5852432" y="19924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DBAD5B6-3607-4A22-BEFC-ED8D77E54A54}"/>
                </a:ext>
              </a:extLst>
            </p:cNvPr>
            <p:cNvSpPr/>
            <p:nvPr userDrawn="1"/>
          </p:nvSpPr>
          <p:spPr>
            <a:xfrm>
              <a:off x="5871482" y="190676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1D0E283-1E6D-4E80-BC89-3D603DE3E037}"/>
                </a:ext>
              </a:extLst>
            </p:cNvPr>
            <p:cNvSpPr/>
            <p:nvPr userDrawn="1"/>
          </p:nvSpPr>
          <p:spPr>
            <a:xfrm>
              <a:off x="6366782" y="2792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643A45D-9F39-4814-8315-433B66DA1A40}"/>
                </a:ext>
              </a:extLst>
            </p:cNvPr>
            <p:cNvSpPr/>
            <p:nvPr userDrawn="1"/>
          </p:nvSpPr>
          <p:spPr>
            <a:xfrm>
              <a:off x="5480957" y="33831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F5910D7C-4F0F-481F-B45A-BA1B42503FD5}"/>
                </a:ext>
              </a:extLst>
            </p:cNvPr>
            <p:cNvSpPr/>
            <p:nvPr userDrawn="1"/>
          </p:nvSpPr>
          <p:spPr>
            <a:xfrm>
              <a:off x="5119007" y="28878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18554B8D-5192-4F9E-82C3-76BE2441F360}"/>
                </a:ext>
              </a:extLst>
            </p:cNvPr>
            <p:cNvSpPr/>
            <p:nvPr userDrawn="1"/>
          </p:nvSpPr>
          <p:spPr>
            <a:xfrm>
              <a:off x="4833257" y="3716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C05346F-F848-467A-8883-AAF3B9047A5F}"/>
                </a:ext>
              </a:extLst>
            </p:cNvPr>
            <p:cNvSpPr/>
            <p:nvPr userDrawn="1"/>
          </p:nvSpPr>
          <p:spPr>
            <a:xfrm>
              <a:off x="4614182" y="18877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B9C1E9D-96DE-4000-A71F-A9DECCA3DE03}"/>
                </a:ext>
              </a:extLst>
            </p:cNvPr>
            <p:cNvSpPr/>
            <p:nvPr userDrawn="1"/>
          </p:nvSpPr>
          <p:spPr>
            <a:xfrm>
              <a:off x="4757057" y="18115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80793E3-4B0D-4018-87F7-CB94B6ADCA75}"/>
                </a:ext>
              </a:extLst>
            </p:cNvPr>
            <p:cNvSpPr/>
            <p:nvPr userDrawn="1"/>
          </p:nvSpPr>
          <p:spPr>
            <a:xfrm>
              <a:off x="4928507" y="2030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A60AD6-B86E-444D-8D7F-DE414D868A0A}"/>
                </a:ext>
              </a:extLst>
            </p:cNvPr>
            <p:cNvSpPr txBox="1"/>
            <p:nvPr userDrawn="1"/>
          </p:nvSpPr>
          <p:spPr>
            <a:xfrm>
              <a:off x="6795407" y="4909539"/>
              <a:ext cx="14072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yyyy.mm.dd, </a:t>
              </a:r>
              <a:r>
                <a:rPr lang="en-US" altLang="ko-KR" sz="1100" dirty="0" err="1">
                  <a:latin typeface="+mn-ea"/>
                </a:rPr>
                <a:t>hh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61D58E5-6AF9-47BD-ADF6-D75574FDB639}"/>
                </a:ext>
              </a:extLst>
            </p:cNvPr>
            <p:cNvSpPr/>
            <p:nvPr userDrawn="1"/>
          </p:nvSpPr>
          <p:spPr>
            <a:xfrm>
              <a:off x="5519057" y="3783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A099F08-440D-4168-9E60-B2ADD16C5F9D}"/>
                </a:ext>
              </a:extLst>
            </p:cNvPr>
            <p:cNvSpPr/>
            <p:nvPr userDrawn="1"/>
          </p:nvSpPr>
          <p:spPr>
            <a:xfrm>
              <a:off x="5671457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810988B-C558-401E-B221-9694723FAA28}"/>
                </a:ext>
              </a:extLst>
            </p:cNvPr>
            <p:cNvSpPr/>
            <p:nvPr userDrawn="1"/>
          </p:nvSpPr>
          <p:spPr>
            <a:xfrm>
              <a:off x="5538107" y="3583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9EDEEA4-3167-4DBC-8B60-569E06D77AAE}"/>
                </a:ext>
              </a:extLst>
            </p:cNvPr>
            <p:cNvSpPr/>
            <p:nvPr userDrawn="1"/>
          </p:nvSpPr>
          <p:spPr>
            <a:xfrm>
              <a:off x="5690507" y="3735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F7534E95-8AE6-41C6-B80A-1B7CC85DC487}"/>
                </a:ext>
              </a:extLst>
            </p:cNvPr>
            <p:cNvSpPr/>
            <p:nvPr userDrawn="1"/>
          </p:nvSpPr>
          <p:spPr>
            <a:xfrm>
              <a:off x="5842907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33F57EFF-693C-41FB-BE3F-CDDC82409CB0}"/>
                </a:ext>
              </a:extLst>
            </p:cNvPr>
            <p:cNvSpPr/>
            <p:nvPr userDrawn="1"/>
          </p:nvSpPr>
          <p:spPr>
            <a:xfrm>
              <a:off x="5833382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E5532EB-5AF7-4DD0-9279-B4E5B025A5C1}"/>
                </a:ext>
              </a:extLst>
            </p:cNvPr>
            <p:cNvSpPr/>
            <p:nvPr userDrawn="1"/>
          </p:nvSpPr>
          <p:spPr>
            <a:xfrm>
              <a:off x="5985782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E016720-3041-4EE6-A13B-213CD3477BEB}"/>
                </a:ext>
              </a:extLst>
            </p:cNvPr>
            <p:cNvSpPr/>
            <p:nvPr userDrawn="1"/>
          </p:nvSpPr>
          <p:spPr>
            <a:xfrm>
              <a:off x="6138182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EEB66F86-DAD5-459C-8789-164A2F4B3687}"/>
                </a:ext>
              </a:extLst>
            </p:cNvPr>
            <p:cNvSpPr/>
            <p:nvPr userDrawn="1"/>
          </p:nvSpPr>
          <p:spPr>
            <a:xfrm>
              <a:off x="5793247" y="4107037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DA91DC7-E44E-4834-BE54-9DDC4F0FD8FA}"/>
                </a:ext>
              </a:extLst>
            </p:cNvPr>
            <p:cNvSpPr/>
            <p:nvPr userDrawn="1"/>
          </p:nvSpPr>
          <p:spPr>
            <a:xfrm>
              <a:off x="6157232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57C0DF1-D80E-4FF2-9055-8A2854821C0B}"/>
                </a:ext>
              </a:extLst>
            </p:cNvPr>
            <p:cNvSpPr/>
            <p:nvPr userDrawn="1"/>
          </p:nvSpPr>
          <p:spPr>
            <a:xfrm>
              <a:off x="6309632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A5CB74A-AF65-499F-ACC3-7DF7354EED7E}"/>
                </a:ext>
              </a:extLst>
            </p:cNvPr>
            <p:cNvSpPr/>
            <p:nvPr userDrawn="1"/>
          </p:nvSpPr>
          <p:spPr>
            <a:xfrm>
              <a:off x="3490232" y="3783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530DCAB-29E6-4976-9F30-B90A27AE3EE0}"/>
                </a:ext>
              </a:extLst>
            </p:cNvPr>
            <p:cNvSpPr/>
            <p:nvPr userDrawn="1"/>
          </p:nvSpPr>
          <p:spPr>
            <a:xfrm>
              <a:off x="3642632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A5A22960-2C4A-4B96-B4C6-19E2D0373764}"/>
                </a:ext>
              </a:extLst>
            </p:cNvPr>
            <p:cNvSpPr/>
            <p:nvPr userDrawn="1"/>
          </p:nvSpPr>
          <p:spPr>
            <a:xfrm>
              <a:off x="3795032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8670161-5E2C-4F44-95D8-A35992EC3281}"/>
                </a:ext>
              </a:extLst>
            </p:cNvPr>
            <p:cNvSpPr/>
            <p:nvPr userDrawn="1"/>
          </p:nvSpPr>
          <p:spPr>
            <a:xfrm>
              <a:off x="4585607" y="3659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B26D8C7-8D2B-45C3-B650-91AE9BF8DB75}"/>
                </a:ext>
              </a:extLst>
            </p:cNvPr>
            <p:cNvSpPr/>
            <p:nvPr userDrawn="1"/>
          </p:nvSpPr>
          <p:spPr>
            <a:xfrm>
              <a:off x="3814082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77C63D7-4040-402C-8F89-AC28FE258305}"/>
                </a:ext>
              </a:extLst>
            </p:cNvPr>
            <p:cNvSpPr/>
            <p:nvPr userDrawn="1"/>
          </p:nvSpPr>
          <p:spPr>
            <a:xfrm>
              <a:off x="3966482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C7791F2-4468-4E5B-BE32-573D5AABFE2E}"/>
                </a:ext>
              </a:extLst>
            </p:cNvPr>
            <p:cNvSpPr/>
            <p:nvPr userDrawn="1"/>
          </p:nvSpPr>
          <p:spPr>
            <a:xfrm>
              <a:off x="3956957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4C9F14C3-7B33-43D9-B86D-2AEF2EA9452D}"/>
                </a:ext>
              </a:extLst>
            </p:cNvPr>
            <p:cNvSpPr/>
            <p:nvPr userDrawn="1"/>
          </p:nvSpPr>
          <p:spPr>
            <a:xfrm>
              <a:off x="4109357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AF0B4D3-DCC5-4F71-B8F6-D9C887A2ADFF}"/>
                </a:ext>
              </a:extLst>
            </p:cNvPr>
            <p:cNvSpPr/>
            <p:nvPr userDrawn="1"/>
          </p:nvSpPr>
          <p:spPr>
            <a:xfrm>
              <a:off x="426175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D7FA4C7-EC17-4AE9-90A4-592B79CFC753}"/>
                </a:ext>
              </a:extLst>
            </p:cNvPr>
            <p:cNvSpPr/>
            <p:nvPr userDrawn="1"/>
          </p:nvSpPr>
          <p:spPr>
            <a:xfrm>
              <a:off x="4128407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16E1DBFB-A7CD-4BBE-93EB-68576F140F42}"/>
                </a:ext>
              </a:extLst>
            </p:cNvPr>
            <p:cNvSpPr/>
            <p:nvPr userDrawn="1"/>
          </p:nvSpPr>
          <p:spPr>
            <a:xfrm>
              <a:off x="4280807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CCBB2C0A-8E81-4DFC-877B-A7574B0A4351}"/>
                </a:ext>
              </a:extLst>
            </p:cNvPr>
            <p:cNvSpPr/>
            <p:nvPr userDrawn="1"/>
          </p:nvSpPr>
          <p:spPr>
            <a:xfrm>
              <a:off x="4433207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8562809B-3682-4C2B-96CB-B7178A6D3628}"/>
                </a:ext>
              </a:extLst>
            </p:cNvPr>
            <p:cNvSpPr/>
            <p:nvPr userDrawn="1"/>
          </p:nvSpPr>
          <p:spPr>
            <a:xfrm>
              <a:off x="3356882" y="3935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7B08DA47-FBA5-407D-801E-8D3C095E6557}"/>
                </a:ext>
              </a:extLst>
            </p:cNvPr>
            <p:cNvSpPr/>
            <p:nvPr userDrawn="1"/>
          </p:nvSpPr>
          <p:spPr>
            <a:xfrm>
              <a:off x="3509282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CB518E9-11AC-4595-B8F7-0977F585559C}"/>
                </a:ext>
              </a:extLst>
            </p:cNvPr>
            <p:cNvSpPr/>
            <p:nvPr userDrawn="1"/>
          </p:nvSpPr>
          <p:spPr>
            <a:xfrm>
              <a:off x="3661682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9F4A42AC-359C-468A-AFF9-0210ED47A7E0}"/>
                </a:ext>
              </a:extLst>
            </p:cNvPr>
            <p:cNvSpPr/>
            <p:nvPr userDrawn="1"/>
          </p:nvSpPr>
          <p:spPr>
            <a:xfrm>
              <a:off x="3528332" y="3887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8FFF5D5-AD4F-475B-9999-1D27A3D3211E}"/>
                </a:ext>
              </a:extLst>
            </p:cNvPr>
            <p:cNvSpPr/>
            <p:nvPr userDrawn="1"/>
          </p:nvSpPr>
          <p:spPr>
            <a:xfrm>
              <a:off x="3680732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10F9D10B-D0C0-4F11-9A59-58ADD6FBB179}"/>
                </a:ext>
              </a:extLst>
            </p:cNvPr>
            <p:cNvSpPr/>
            <p:nvPr userDrawn="1"/>
          </p:nvSpPr>
          <p:spPr>
            <a:xfrm>
              <a:off x="3833132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F3A2416-C891-4D47-B340-B33BB7FE9AE3}"/>
                </a:ext>
              </a:extLst>
            </p:cNvPr>
            <p:cNvSpPr/>
            <p:nvPr userDrawn="1"/>
          </p:nvSpPr>
          <p:spPr>
            <a:xfrm>
              <a:off x="2580393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7BEED8-F49F-43D9-8546-0B684350B3CB}"/>
                </a:ext>
              </a:extLst>
            </p:cNvPr>
            <p:cNvSpPr/>
            <p:nvPr userDrawn="1"/>
          </p:nvSpPr>
          <p:spPr>
            <a:xfrm>
              <a:off x="2347231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CDAB57A0-E2D7-485C-9CB8-8C2273C68CCD}"/>
                </a:ext>
              </a:extLst>
            </p:cNvPr>
            <p:cNvSpPr/>
            <p:nvPr userDrawn="1"/>
          </p:nvSpPr>
          <p:spPr>
            <a:xfrm>
              <a:off x="412840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ED95154C-B488-4F2D-94E6-68A9D66B0B15}"/>
                </a:ext>
              </a:extLst>
            </p:cNvPr>
            <p:cNvSpPr/>
            <p:nvPr userDrawn="1"/>
          </p:nvSpPr>
          <p:spPr>
            <a:xfrm>
              <a:off x="3995057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7337726-50C9-46E9-A90E-13336C38EBC5}"/>
                </a:ext>
              </a:extLst>
            </p:cNvPr>
            <p:cNvSpPr/>
            <p:nvPr userDrawn="1"/>
          </p:nvSpPr>
          <p:spPr>
            <a:xfrm>
              <a:off x="4147457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77A7B333-2432-4AB1-9C53-30D34A65691D}"/>
                </a:ext>
              </a:extLst>
            </p:cNvPr>
            <p:cNvSpPr/>
            <p:nvPr userDrawn="1"/>
          </p:nvSpPr>
          <p:spPr>
            <a:xfrm>
              <a:off x="4299857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565E406-06B5-4697-8017-503B9C1F5DF4}"/>
                </a:ext>
              </a:extLst>
            </p:cNvPr>
            <p:cNvSpPr/>
            <p:nvPr userDrawn="1"/>
          </p:nvSpPr>
          <p:spPr>
            <a:xfrm>
              <a:off x="2471057" y="4087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0F4D37-CB47-4D37-863D-7EA87AFDD0F5}"/>
                </a:ext>
              </a:extLst>
            </p:cNvPr>
            <p:cNvSpPr/>
            <p:nvPr userDrawn="1"/>
          </p:nvSpPr>
          <p:spPr>
            <a:xfrm>
              <a:off x="2623457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E453B1E-2F5E-4ABA-A456-819B05E8EF3E}"/>
                </a:ext>
              </a:extLst>
            </p:cNvPr>
            <p:cNvSpPr/>
            <p:nvPr userDrawn="1"/>
          </p:nvSpPr>
          <p:spPr>
            <a:xfrm>
              <a:off x="2775857" y="4392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8784005A-7B16-4062-8307-182D88CB51C4}"/>
                </a:ext>
              </a:extLst>
            </p:cNvPr>
            <p:cNvSpPr/>
            <p:nvPr userDrawn="1"/>
          </p:nvSpPr>
          <p:spPr>
            <a:xfrm>
              <a:off x="2642507" y="4040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B9AC2481-C484-4EF8-909F-AE8754547D94}"/>
                </a:ext>
              </a:extLst>
            </p:cNvPr>
            <p:cNvSpPr/>
            <p:nvPr userDrawn="1"/>
          </p:nvSpPr>
          <p:spPr>
            <a:xfrm>
              <a:off x="2794907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FA8E86AE-1584-4A64-8B9F-8444755EA482}"/>
                </a:ext>
              </a:extLst>
            </p:cNvPr>
            <p:cNvSpPr/>
            <p:nvPr userDrawn="1"/>
          </p:nvSpPr>
          <p:spPr>
            <a:xfrm>
              <a:off x="2947307" y="4345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70764A8-33EF-4EAD-8342-6D91134153E8}"/>
                </a:ext>
              </a:extLst>
            </p:cNvPr>
            <p:cNvSpPr/>
            <p:nvPr userDrawn="1"/>
          </p:nvSpPr>
          <p:spPr>
            <a:xfrm>
              <a:off x="2937782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70D8C5AC-7629-41DF-AE7A-CCEAA6D21F5E}"/>
                </a:ext>
              </a:extLst>
            </p:cNvPr>
            <p:cNvSpPr/>
            <p:nvPr userDrawn="1"/>
          </p:nvSpPr>
          <p:spPr>
            <a:xfrm>
              <a:off x="309018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E0334B29-7315-49B3-9491-EA2FF386FB25}"/>
                </a:ext>
              </a:extLst>
            </p:cNvPr>
            <p:cNvSpPr/>
            <p:nvPr userDrawn="1"/>
          </p:nvSpPr>
          <p:spPr>
            <a:xfrm>
              <a:off x="3242582" y="4383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DEFBB51C-1207-47D5-B91B-EC41268AA629}"/>
                </a:ext>
              </a:extLst>
            </p:cNvPr>
            <p:cNvSpPr/>
            <p:nvPr userDrawn="1"/>
          </p:nvSpPr>
          <p:spPr>
            <a:xfrm>
              <a:off x="3109232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4FBB123-0D2E-4CD0-8879-1BC22D06011C}"/>
                </a:ext>
              </a:extLst>
            </p:cNvPr>
            <p:cNvSpPr/>
            <p:nvPr userDrawn="1"/>
          </p:nvSpPr>
          <p:spPr>
            <a:xfrm>
              <a:off x="3261632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6322F9EE-2011-4BB8-81D7-B599B09A91BE}"/>
                </a:ext>
              </a:extLst>
            </p:cNvPr>
            <p:cNvSpPr/>
            <p:nvPr userDrawn="1"/>
          </p:nvSpPr>
          <p:spPr>
            <a:xfrm>
              <a:off x="3414032" y="4335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36D5A3AC-1C20-47AE-A69D-274F1B0EC3DE}"/>
                </a:ext>
              </a:extLst>
            </p:cNvPr>
            <p:cNvSpPr/>
            <p:nvPr userDrawn="1"/>
          </p:nvSpPr>
          <p:spPr>
            <a:xfrm>
              <a:off x="2175781" y="40113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115458E-4C11-4163-BEB5-ABB267C82BBC}"/>
                </a:ext>
              </a:extLst>
            </p:cNvPr>
            <p:cNvSpPr/>
            <p:nvPr userDrawn="1"/>
          </p:nvSpPr>
          <p:spPr>
            <a:xfrm>
              <a:off x="6109606" y="2068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E3BE97F3-E323-4683-B428-46A7893548C7}"/>
                </a:ext>
              </a:extLst>
            </p:cNvPr>
            <p:cNvSpPr/>
            <p:nvPr userDrawn="1"/>
          </p:nvSpPr>
          <p:spPr>
            <a:xfrm>
              <a:off x="1918607" y="4545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AEAFE409-EC13-4029-8AD2-23DB0FF83142}"/>
                </a:ext>
              </a:extLst>
            </p:cNvPr>
            <p:cNvSpPr/>
            <p:nvPr userDrawn="1"/>
          </p:nvSpPr>
          <p:spPr>
            <a:xfrm>
              <a:off x="1785257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07152635-02AD-4C2E-931C-B9DE4EA7C26F}"/>
                </a:ext>
              </a:extLst>
            </p:cNvPr>
            <p:cNvSpPr/>
            <p:nvPr userDrawn="1"/>
          </p:nvSpPr>
          <p:spPr>
            <a:xfrm>
              <a:off x="1937657" y="4345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00F98D9C-AEBE-409D-9762-C6E7F2595096}"/>
                </a:ext>
              </a:extLst>
            </p:cNvPr>
            <p:cNvSpPr/>
            <p:nvPr userDrawn="1"/>
          </p:nvSpPr>
          <p:spPr>
            <a:xfrm>
              <a:off x="2090057" y="4497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536BD30-F9E2-49B4-B505-3820EFB8A003}"/>
                </a:ext>
              </a:extLst>
            </p:cNvPr>
            <p:cNvSpPr/>
            <p:nvPr userDrawn="1"/>
          </p:nvSpPr>
          <p:spPr>
            <a:xfrm>
              <a:off x="208053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D11ABEA-35D7-45AD-8AC2-1A0FB99B60CB}"/>
                </a:ext>
              </a:extLst>
            </p:cNvPr>
            <p:cNvSpPr/>
            <p:nvPr userDrawn="1"/>
          </p:nvSpPr>
          <p:spPr>
            <a:xfrm>
              <a:off x="2300009" y="4259839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3C69F058-63F0-4EB0-B738-9B06F4FC9B58}"/>
                </a:ext>
              </a:extLst>
            </p:cNvPr>
            <p:cNvSpPr/>
            <p:nvPr userDrawn="1"/>
          </p:nvSpPr>
          <p:spPr>
            <a:xfrm>
              <a:off x="238533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E972E33-E452-4AD5-B1E9-62D4C09BB77C}"/>
                </a:ext>
              </a:extLst>
            </p:cNvPr>
            <p:cNvSpPr/>
            <p:nvPr userDrawn="1"/>
          </p:nvSpPr>
          <p:spPr>
            <a:xfrm>
              <a:off x="2251982" y="41832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303176A4-B70C-48A9-B90B-3B4A04AC2865}"/>
                </a:ext>
              </a:extLst>
            </p:cNvPr>
            <p:cNvSpPr/>
            <p:nvPr userDrawn="1"/>
          </p:nvSpPr>
          <p:spPr>
            <a:xfrm>
              <a:off x="2404382" y="4335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554E69E0-AD30-47AB-80F2-0A3FFC9B16C4}"/>
                </a:ext>
              </a:extLst>
            </p:cNvPr>
            <p:cNvSpPr/>
            <p:nvPr userDrawn="1"/>
          </p:nvSpPr>
          <p:spPr>
            <a:xfrm>
              <a:off x="2556782" y="4488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791993F2-C1E5-4A86-AE5C-B7ACB375677B}"/>
                </a:ext>
              </a:extLst>
            </p:cNvPr>
            <p:cNvSpPr/>
            <p:nvPr userDrawn="1"/>
          </p:nvSpPr>
          <p:spPr>
            <a:xfrm>
              <a:off x="5519057" y="2906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C2037A48-9D6E-417F-9D33-DB8683D5F609}"/>
                </a:ext>
              </a:extLst>
            </p:cNvPr>
            <p:cNvSpPr/>
            <p:nvPr userDrawn="1"/>
          </p:nvSpPr>
          <p:spPr>
            <a:xfrm>
              <a:off x="6462032" y="36407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33E93099-564F-4F24-BE81-DF8C66EC7431}"/>
                </a:ext>
              </a:extLst>
            </p:cNvPr>
            <p:cNvSpPr/>
            <p:nvPr userDrawn="1"/>
          </p:nvSpPr>
          <p:spPr>
            <a:xfrm>
              <a:off x="5823857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C5AB75C9-656E-4BF4-8BD8-F17FD5A38E9C}"/>
                </a:ext>
              </a:extLst>
            </p:cNvPr>
            <p:cNvSpPr/>
            <p:nvPr userDrawn="1"/>
          </p:nvSpPr>
          <p:spPr>
            <a:xfrm>
              <a:off x="5690507" y="2859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D0966B41-900E-4746-BC03-ABEF5850BFA7}"/>
                </a:ext>
              </a:extLst>
            </p:cNvPr>
            <p:cNvSpPr/>
            <p:nvPr userDrawn="1"/>
          </p:nvSpPr>
          <p:spPr>
            <a:xfrm>
              <a:off x="5842907" y="3011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54E49F5-7CC4-4F6D-A30D-431E335D6289}"/>
                </a:ext>
              </a:extLst>
            </p:cNvPr>
            <p:cNvSpPr/>
            <p:nvPr userDrawn="1"/>
          </p:nvSpPr>
          <p:spPr>
            <a:xfrm>
              <a:off x="5995307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014D9F0F-6308-4281-A849-38FC454B98E4}"/>
                </a:ext>
              </a:extLst>
            </p:cNvPr>
            <p:cNvSpPr/>
            <p:nvPr userDrawn="1"/>
          </p:nvSpPr>
          <p:spPr>
            <a:xfrm>
              <a:off x="5985782" y="2897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E0C6DAC-0C03-4589-8688-D53DC065B6F5}"/>
                </a:ext>
              </a:extLst>
            </p:cNvPr>
            <p:cNvSpPr/>
            <p:nvPr userDrawn="1"/>
          </p:nvSpPr>
          <p:spPr>
            <a:xfrm>
              <a:off x="6138182" y="3049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ACE95A23-16DA-42F9-8073-E37FE26BA747}"/>
                </a:ext>
              </a:extLst>
            </p:cNvPr>
            <p:cNvSpPr/>
            <p:nvPr userDrawn="1"/>
          </p:nvSpPr>
          <p:spPr>
            <a:xfrm>
              <a:off x="6290582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89275804-5296-401A-B160-79BF6416DBCE}"/>
                </a:ext>
              </a:extLst>
            </p:cNvPr>
            <p:cNvSpPr/>
            <p:nvPr userDrawn="1"/>
          </p:nvSpPr>
          <p:spPr>
            <a:xfrm>
              <a:off x="5950611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7B71229-798F-4CB5-8A8A-F789F994AFE6}"/>
                </a:ext>
              </a:extLst>
            </p:cNvPr>
            <p:cNvSpPr/>
            <p:nvPr userDrawn="1"/>
          </p:nvSpPr>
          <p:spPr>
            <a:xfrm>
              <a:off x="6309632" y="3002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A68AC84-47DD-4478-841C-2FE9C61793B6}"/>
                </a:ext>
              </a:extLst>
            </p:cNvPr>
            <p:cNvSpPr/>
            <p:nvPr userDrawn="1"/>
          </p:nvSpPr>
          <p:spPr>
            <a:xfrm>
              <a:off x="6462032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1FB3267B-21F7-40B7-8343-33C3B7C95829}"/>
                </a:ext>
              </a:extLst>
            </p:cNvPr>
            <p:cNvSpPr/>
            <p:nvPr userDrawn="1"/>
          </p:nvSpPr>
          <p:spPr>
            <a:xfrm>
              <a:off x="3300134" y="4049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EC93E7AF-6DE9-4E0D-9803-C09738B4047F}"/>
                </a:ext>
              </a:extLst>
            </p:cNvPr>
            <p:cNvSpPr/>
            <p:nvPr userDrawn="1"/>
          </p:nvSpPr>
          <p:spPr>
            <a:xfrm>
              <a:off x="3985532" y="32208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91E5771-8034-461A-86F7-B3B01B777F06}"/>
                </a:ext>
              </a:extLst>
            </p:cNvPr>
            <p:cNvSpPr/>
            <p:nvPr userDrawn="1"/>
          </p:nvSpPr>
          <p:spPr>
            <a:xfrm>
              <a:off x="3947432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4FD5B85-66D3-4291-B7E7-F53689E3916D}"/>
                </a:ext>
              </a:extLst>
            </p:cNvPr>
            <p:cNvSpPr/>
            <p:nvPr userDrawn="1"/>
          </p:nvSpPr>
          <p:spPr>
            <a:xfrm>
              <a:off x="3814082" y="3011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F2BBD675-9B3E-4CC2-8380-63F99628C4FB}"/>
                </a:ext>
              </a:extLst>
            </p:cNvPr>
            <p:cNvSpPr/>
            <p:nvPr userDrawn="1"/>
          </p:nvSpPr>
          <p:spPr>
            <a:xfrm>
              <a:off x="3966482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4D236BDA-7B54-451D-9CA7-8715FA5EC0AA}"/>
                </a:ext>
              </a:extLst>
            </p:cNvPr>
            <p:cNvSpPr/>
            <p:nvPr userDrawn="1"/>
          </p:nvSpPr>
          <p:spPr>
            <a:xfrm>
              <a:off x="4118882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690DAA9F-78CD-4000-9790-80349882ACA9}"/>
                </a:ext>
              </a:extLst>
            </p:cNvPr>
            <p:cNvSpPr/>
            <p:nvPr userDrawn="1"/>
          </p:nvSpPr>
          <p:spPr>
            <a:xfrm>
              <a:off x="4109357" y="3049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A080854-3635-44AB-A4FC-F6388FF78718}"/>
                </a:ext>
              </a:extLst>
            </p:cNvPr>
            <p:cNvSpPr/>
            <p:nvPr userDrawn="1"/>
          </p:nvSpPr>
          <p:spPr>
            <a:xfrm>
              <a:off x="4261757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620C85B2-0A37-4FBA-83C5-CD488D39BDED}"/>
                </a:ext>
              </a:extLst>
            </p:cNvPr>
            <p:cNvSpPr/>
            <p:nvPr userDrawn="1"/>
          </p:nvSpPr>
          <p:spPr>
            <a:xfrm>
              <a:off x="4414157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F737D30F-6495-4DB6-AAB8-8D3F73D5B935}"/>
                </a:ext>
              </a:extLst>
            </p:cNvPr>
            <p:cNvSpPr/>
            <p:nvPr userDrawn="1"/>
          </p:nvSpPr>
          <p:spPr>
            <a:xfrm>
              <a:off x="4280807" y="3002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E62BE30F-5079-4A08-97F0-7DB3E4E8912F}"/>
                </a:ext>
              </a:extLst>
            </p:cNvPr>
            <p:cNvSpPr/>
            <p:nvPr userDrawn="1"/>
          </p:nvSpPr>
          <p:spPr>
            <a:xfrm>
              <a:off x="4433207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AEFB382E-BABE-42F2-8BE9-67B482944CC3}"/>
                </a:ext>
              </a:extLst>
            </p:cNvPr>
            <p:cNvSpPr/>
            <p:nvPr userDrawn="1"/>
          </p:nvSpPr>
          <p:spPr>
            <a:xfrm>
              <a:off x="4881284" y="33337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4289B0D9-AAFB-43F3-80B0-37A3FFF469AA}"/>
                </a:ext>
              </a:extLst>
            </p:cNvPr>
            <p:cNvSpPr/>
            <p:nvPr userDrawn="1"/>
          </p:nvSpPr>
          <p:spPr>
            <a:xfrm>
              <a:off x="3509282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2242E7F2-FE36-47C4-A656-8B11343AB8AD}"/>
                </a:ext>
              </a:extLst>
            </p:cNvPr>
            <p:cNvSpPr/>
            <p:nvPr userDrawn="1"/>
          </p:nvSpPr>
          <p:spPr>
            <a:xfrm>
              <a:off x="3661682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0A8817A2-FAB5-4003-BA24-513F18084D7C}"/>
                </a:ext>
              </a:extLst>
            </p:cNvPr>
            <p:cNvSpPr/>
            <p:nvPr userDrawn="1"/>
          </p:nvSpPr>
          <p:spPr>
            <a:xfrm>
              <a:off x="3814082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9B3E3A3C-76E0-47ED-B7B9-6077FCE5BE53}"/>
                </a:ext>
              </a:extLst>
            </p:cNvPr>
            <p:cNvSpPr/>
            <p:nvPr userDrawn="1"/>
          </p:nvSpPr>
          <p:spPr>
            <a:xfrm>
              <a:off x="3680732" y="3164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368028A5-C463-4EE1-8ED7-8D52745AC297}"/>
                </a:ext>
              </a:extLst>
            </p:cNvPr>
            <p:cNvSpPr/>
            <p:nvPr userDrawn="1"/>
          </p:nvSpPr>
          <p:spPr>
            <a:xfrm>
              <a:off x="3833132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D8392CFD-8D1A-4FE2-AA12-A3F4C2005508}"/>
                </a:ext>
              </a:extLst>
            </p:cNvPr>
            <p:cNvSpPr/>
            <p:nvPr userDrawn="1"/>
          </p:nvSpPr>
          <p:spPr>
            <a:xfrm>
              <a:off x="3985532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D1C8598A-71EA-4359-8807-B24E9BCD6102}"/>
                </a:ext>
              </a:extLst>
            </p:cNvPr>
            <p:cNvSpPr/>
            <p:nvPr userDrawn="1"/>
          </p:nvSpPr>
          <p:spPr>
            <a:xfrm>
              <a:off x="6186611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74BEDC83-8051-4FE6-979E-AA51DBD2BB77}"/>
                </a:ext>
              </a:extLst>
            </p:cNvPr>
            <p:cNvSpPr/>
            <p:nvPr userDrawn="1"/>
          </p:nvSpPr>
          <p:spPr>
            <a:xfrm>
              <a:off x="4128407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6932586-57AD-4068-B8C2-0FEDD12856EB}"/>
                </a:ext>
              </a:extLst>
            </p:cNvPr>
            <p:cNvSpPr/>
            <p:nvPr userDrawn="1"/>
          </p:nvSpPr>
          <p:spPr>
            <a:xfrm>
              <a:off x="4280807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FDCD04AA-861E-4AD2-A2FF-EAE4D0B99846}"/>
                </a:ext>
              </a:extLst>
            </p:cNvPr>
            <p:cNvSpPr/>
            <p:nvPr userDrawn="1"/>
          </p:nvSpPr>
          <p:spPr>
            <a:xfrm>
              <a:off x="4147457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63564AB1-5716-432F-A88A-04629854E962}"/>
                </a:ext>
              </a:extLst>
            </p:cNvPr>
            <p:cNvSpPr/>
            <p:nvPr userDrawn="1"/>
          </p:nvSpPr>
          <p:spPr>
            <a:xfrm>
              <a:off x="4299857" y="3306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BED592C-F2EF-48BF-9567-8F07E735C4FB}"/>
                </a:ext>
              </a:extLst>
            </p:cNvPr>
            <p:cNvSpPr/>
            <p:nvPr userDrawn="1"/>
          </p:nvSpPr>
          <p:spPr>
            <a:xfrm>
              <a:off x="4452257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0228994-A569-48E2-899B-91CE0D2FA4BB}"/>
                </a:ext>
              </a:extLst>
            </p:cNvPr>
            <p:cNvSpPr/>
            <p:nvPr userDrawn="1"/>
          </p:nvSpPr>
          <p:spPr>
            <a:xfrm>
              <a:off x="2623457" y="3364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33F6C546-C19D-4380-B7DC-C9973E885874}"/>
                </a:ext>
              </a:extLst>
            </p:cNvPr>
            <p:cNvSpPr/>
            <p:nvPr userDrawn="1"/>
          </p:nvSpPr>
          <p:spPr>
            <a:xfrm>
              <a:off x="2775857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19242305-2C9B-4EBB-9631-D46A6A5CF49E}"/>
                </a:ext>
              </a:extLst>
            </p:cNvPr>
            <p:cNvSpPr/>
            <p:nvPr userDrawn="1"/>
          </p:nvSpPr>
          <p:spPr>
            <a:xfrm>
              <a:off x="2928257" y="3668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FF43B13-7857-44C0-AD05-B51B5C6DB1AD}"/>
                </a:ext>
              </a:extLst>
            </p:cNvPr>
            <p:cNvSpPr/>
            <p:nvPr userDrawn="1"/>
          </p:nvSpPr>
          <p:spPr>
            <a:xfrm>
              <a:off x="2794907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F2442D3-D064-45AF-9D97-A9F5A0DA2F60}"/>
                </a:ext>
              </a:extLst>
            </p:cNvPr>
            <p:cNvSpPr/>
            <p:nvPr userDrawn="1"/>
          </p:nvSpPr>
          <p:spPr>
            <a:xfrm>
              <a:off x="2947307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0DFDC34-1F67-4A83-B221-DC8B64DA93B9}"/>
                </a:ext>
              </a:extLst>
            </p:cNvPr>
            <p:cNvSpPr/>
            <p:nvPr userDrawn="1"/>
          </p:nvSpPr>
          <p:spPr>
            <a:xfrm>
              <a:off x="3099707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ABDF417-003E-450E-9E0E-C3DC28A61946}"/>
                </a:ext>
              </a:extLst>
            </p:cNvPr>
            <p:cNvSpPr/>
            <p:nvPr userDrawn="1"/>
          </p:nvSpPr>
          <p:spPr>
            <a:xfrm>
              <a:off x="3090182" y="3354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5EE1B88-966F-407F-9B65-0501A35E4652}"/>
                </a:ext>
              </a:extLst>
            </p:cNvPr>
            <p:cNvSpPr/>
            <p:nvPr userDrawn="1"/>
          </p:nvSpPr>
          <p:spPr>
            <a:xfrm>
              <a:off x="3242582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D59154DC-4603-4D12-88F6-B9D9AA0C289C}"/>
                </a:ext>
              </a:extLst>
            </p:cNvPr>
            <p:cNvSpPr/>
            <p:nvPr userDrawn="1"/>
          </p:nvSpPr>
          <p:spPr>
            <a:xfrm>
              <a:off x="3394982" y="3659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AAF71B6F-AAAA-4FA6-AE98-0FBAE3CDCB8F}"/>
                </a:ext>
              </a:extLst>
            </p:cNvPr>
            <p:cNvSpPr/>
            <p:nvPr userDrawn="1"/>
          </p:nvSpPr>
          <p:spPr>
            <a:xfrm>
              <a:off x="3261632" y="3306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2C1E0646-E4A8-482D-B048-D46B7DA04602}"/>
                </a:ext>
              </a:extLst>
            </p:cNvPr>
            <p:cNvSpPr/>
            <p:nvPr userDrawn="1"/>
          </p:nvSpPr>
          <p:spPr>
            <a:xfrm>
              <a:off x="3414032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BD69D9B-C3FD-4A68-884A-EEEEDDF18A1B}"/>
                </a:ext>
              </a:extLst>
            </p:cNvPr>
            <p:cNvSpPr/>
            <p:nvPr userDrawn="1"/>
          </p:nvSpPr>
          <p:spPr>
            <a:xfrm>
              <a:off x="3566432" y="3611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02EEF3CB-BAF7-4455-B328-3D516203A1D8}"/>
                </a:ext>
              </a:extLst>
            </p:cNvPr>
            <p:cNvSpPr/>
            <p:nvPr userDrawn="1"/>
          </p:nvSpPr>
          <p:spPr>
            <a:xfrm>
              <a:off x="3194555" y="398361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863F77EB-E68C-425F-A34B-F418D1A7D986}"/>
                </a:ext>
              </a:extLst>
            </p:cNvPr>
            <p:cNvSpPr/>
            <p:nvPr userDrawn="1"/>
          </p:nvSpPr>
          <p:spPr>
            <a:xfrm>
              <a:off x="3404507" y="2830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328C0D8D-0804-4AA6-B262-2F5EE545742D}"/>
                </a:ext>
              </a:extLst>
            </p:cNvPr>
            <p:cNvSpPr/>
            <p:nvPr userDrawn="1"/>
          </p:nvSpPr>
          <p:spPr>
            <a:xfrm>
              <a:off x="2071007" y="3821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1EC35B4C-D7E5-466A-AE8E-ED6449409C64}"/>
                </a:ext>
              </a:extLst>
            </p:cNvPr>
            <p:cNvSpPr/>
            <p:nvPr userDrawn="1"/>
          </p:nvSpPr>
          <p:spPr>
            <a:xfrm>
              <a:off x="1937657" y="3468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CE97E84F-0369-433A-86FC-513A66DFF2FA}"/>
                </a:ext>
              </a:extLst>
            </p:cNvPr>
            <p:cNvSpPr/>
            <p:nvPr userDrawn="1"/>
          </p:nvSpPr>
          <p:spPr>
            <a:xfrm>
              <a:off x="2090057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2860D809-9842-45EA-84F1-7C7458C7CBA2}"/>
                </a:ext>
              </a:extLst>
            </p:cNvPr>
            <p:cNvSpPr/>
            <p:nvPr userDrawn="1"/>
          </p:nvSpPr>
          <p:spPr>
            <a:xfrm>
              <a:off x="2242457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D1F2E327-4ED1-4AA0-BE5E-B7872095A7F3}"/>
                </a:ext>
              </a:extLst>
            </p:cNvPr>
            <p:cNvSpPr/>
            <p:nvPr userDrawn="1"/>
          </p:nvSpPr>
          <p:spPr>
            <a:xfrm>
              <a:off x="2232932" y="3506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5C5E0A9-CF67-46A0-9757-5B84EBC92621}"/>
                </a:ext>
              </a:extLst>
            </p:cNvPr>
            <p:cNvSpPr/>
            <p:nvPr userDrawn="1"/>
          </p:nvSpPr>
          <p:spPr>
            <a:xfrm>
              <a:off x="3090182" y="34883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AB6F5916-C131-46F6-85A0-09AAB564EF53}"/>
                </a:ext>
              </a:extLst>
            </p:cNvPr>
            <p:cNvSpPr/>
            <p:nvPr userDrawn="1"/>
          </p:nvSpPr>
          <p:spPr>
            <a:xfrm>
              <a:off x="2537732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E43A67B-6FC1-4892-9E22-BD21CE1310A2}"/>
                </a:ext>
              </a:extLst>
            </p:cNvPr>
            <p:cNvSpPr/>
            <p:nvPr userDrawn="1"/>
          </p:nvSpPr>
          <p:spPr>
            <a:xfrm>
              <a:off x="2404382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5CF28CF-B83C-4719-B398-3E1884B1715F}"/>
                </a:ext>
              </a:extLst>
            </p:cNvPr>
            <p:cNvSpPr/>
            <p:nvPr userDrawn="1"/>
          </p:nvSpPr>
          <p:spPr>
            <a:xfrm>
              <a:off x="2556782" y="3611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8DA4EAC-A03C-4344-94E2-7F1829866E85}"/>
                </a:ext>
              </a:extLst>
            </p:cNvPr>
            <p:cNvSpPr/>
            <p:nvPr userDrawn="1"/>
          </p:nvSpPr>
          <p:spPr>
            <a:xfrm>
              <a:off x="2709182" y="3764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AC31D634-75C2-4A15-BE11-C87E8985C19A}"/>
                </a:ext>
              </a:extLst>
            </p:cNvPr>
            <p:cNvSpPr/>
            <p:nvPr userDrawn="1"/>
          </p:nvSpPr>
          <p:spPr>
            <a:xfrm>
              <a:off x="5738132" y="3821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9FBB205B-4D0C-4571-9A5D-4C3857EE6737}"/>
                </a:ext>
              </a:extLst>
            </p:cNvPr>
            <p:cNvSpPr/>
            <p:nvPr userDrawn="1"/>
          </p:nvSpPr>
          <p:spPr>
            <a:xfrm>
              <a:off x="5890532" y="3973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6B5FA351-C884-403A-9D06-635979E65DE8}"/>
                </a:ext>
              </a:extLst>
            </p:cNvPr>
            <p:cNvSpPr/>
            <p:nvPr userDrawn="1"/>
          </p:nvSpPr>
          <p:spPr>
            <a:xfrm>
              <a:off x="6042932" y="4126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FCCD84B-7D8D-48B6-9376-21AB4977C3F7}"/>
                </a:ext>
              </a:extLst>
            </p:cNvPr>
            <p:cNvSpPr/>
            <p:nvPr userDrawn="1"/>
          </p:nvSpPr>
          <p:spPr>
            <a:xfrm>
              <a:off x="5909582" y="3773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8E43E6F7-528A-4B00-AD8B-BA321C857307}"/>
                </a:ext>
              </a:extLst>
            </p:cNvPr>
            <p:cNvSpPr/>
            <p:nvPr userDrawn="1"/>
          </p:nvSpPr>
          <p:spPr>
            <a:xfrm>
              <a:off x="6061982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916BD327-DE3B-4711-A429-E87DE841C7D8}"/>
                </a:ext>
              </a:extLst>
            </p:cNvPr>
            <p:cNvSpPr/>
            <p:nvPr userDrawn="1"/>
          </p:nvSpPr>
          <p:spPr>
            <a:xfrm>
              <a:off x="6214382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1662FB5-F5FF-42DE-A920-247A801ABD30}"/>
                </a:ext>
              </a:extLst>
            </p:cNvPr>
            <p:cNvSpPr/>
            <p:nvPr userDrawn="1"/>
          </p:nvSpPr>
          <p:spPr>
            <a:xfrm>
              <a:off x="6204857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80C60A0C-96F2-47EB-B009-B37C2CA5587E}"/>
                </a:ext>
              </a:extLst>
            </p:cNvPr>
            <p:cNvSpPr/>
            <p:nvPr userDrawn="1"/>
          </p:nvSpPr>
          <p:spPr>
            <a:xfrm>
              <a:off x="6357257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F8B8426C-99C7-4A6F-88A9-1C970B2BB5AD}"/>
                </a:ext>
              </a:extLst>
            </p:cNvPr>
            <p:cNvSpPr/>
            <p:nvPr userDrawn="1"/>
          </p:nvSpPr>
          <p:spPr>
            <a:xfrm>
              <a:off x="6471556" y="4192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36EA34D9-FF0F-4A59-96D1-5B03342F912C}"/>
                </a:ext>
              </a:extLst>
            </p:cNvPr>
            <p:cNvSpPr/>
            <p:nvPr userDrawn="1"/>
          </p:nvSpPr>
          <p:spPr>
            <a:xfrm>
              <a:off x="6376307" y="3764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8D436F66-64E5-4996-9B37-330F96749CEF}"/>
                </a:ext>
              </a:extLst>
            </p:cNvPr>
            <p:cNvSpPr/>
            <p:nvPr userDrawn="1"/>
          </p:nvSpPr>
          <p:spPr>
            <a:xfrm>
              <a:off x="6528707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7A1ED564-6222-42C6-80A8-6977B8A553E8}"/>
                </a:ext>
              </a:extLst>
            </p:cNvPr>
            <p:cNvSpPr/>
            <p:nvPr userDrawn="1"/>
          </p:nvSpPr>
          <p:spPr>
            <a:xfrm>
              <a:off x="6013954" y="4202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D9F65D74-C42E-4AA6-9F06-A600869572A3}"/>
                </a:ext>
              </a:extLst>
            </p:cNvPr>
            <p:cNvSpPr/>
            <p:nvPr userDrawn="1"/>
          </p:nvSpPr>
          <p:spPr>
            <a:xfrm>
              <a:off x="2965553" y="4154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4C8E1E96-EDB2-45B2-8C13-5A6263352884}"/>
                </a:ext>
              </a:extLst>
            </p:cNvPr>
            <p:cNvSpPr/>
            <p:nvPr userDrawn="1"/>
          </p:nvSpPr>
          <p:spPr>
            <a:xfrm>
              <a:off x="3947432" y="4240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5EE57C7-F30D-483E-86B5-24642D61390C}"/>
                </a:ext>
              </a:extLst>
            </p:cNvPr>
            <p:cNvSpPr/>
            <p:nvPr userDrawn="1"/>
          </p:nvSpPr>
          <p:spPr>
            <a:xfrm>
              <a:off x="4166507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32A7C73D-86A4-4747-909F-D16D82D6BF9B}"/>
                </a:ext>
              </a:extLst>
            </p:cNvPr>
            <p:cNvSpPr/>
            <p:nvPr userDrawn="1"/>
          </p:nvSpPr>
          <p:spPr>
            <a:xfrm>
              <a:off x="4033157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E3C4A366-DCDA-4E1E-8C4C-EA5EAAB6B3B4}"/>
                </a:ext>
              </a:extLst>
            </p:cNvPr>
            <p:cNvSpPr/>
            <p:nvPr userDrawn="1"/>
          </p:nvSpPr>
          <p:spPr>
            <a:xfrm>
              <a:off x="418555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EEBE9D13-2CAF-4A8D-8C3C-76004A9D99A2}"/>
                </a:ext>
              </a:extLst>
            </p:cNvPr>
            <p:cNvSpPr/>
            <p:nvPr userDrawn="1"/>
          </p:nvSpPr>
          <p:spPr>
            <a:xfrm>
              <a:off x="433795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F99CFB92-23F9-4D89-B31A-D4A57CFA09C5}"/>
                </a:ext>
              </a:extLst>
            </p:cNvPr>
            <p:cNvSpPr/>
            <p:nvPr userDrawn="1"/>
          </p:nvSpPr>
          <p:spPr>
            <a:xfrm>
              <a:off x="4328432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C5A6299C-E744-49EA-856D-C187C91DF352}"/>
                </a:ext>
              </a:extLst>
            </p:cNvPr>
            <p:cNvSpPr/>
            <p:nvPr userDrawn="1"/>
          </p:nvSpPr>
          <p:spPr>
            <a:xfrm>
              <a:off x="4480832" y="4116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8980C761-23F3-4BB7-B637-26F4806D51D5}"/>
                </a:ext>
              </a:extLst>
            </p:cNvPr>
            <p:cNvSpPr/>
            <p:nvPr userDrawn="1"/>
          </p:nvSpPr>
          <p:spPr>
            <a:xfrm>
              <a:off x="4633232" y="4268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EE2AB9F-308B-42DD-87C8-2601F5DFF6B6}"/>
                </a:ext>
              </a:extLst>
            </p:cNvPr>
            <p:cNvSpPr/>
            <p:nvPr userDrawn="1"/>
          </p:nvSpPr>
          <p:spPr>
            <a:xfrm>
              <a:off x="4499882" y="3916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53C4AA13-6590-4487-B26D-B6A794A91A2C}"/>
                </a:ext>
              </a:extLst>
            </p:cNvPr>
            <p:cNvSpPr/>
            <p:nvPr userDrawn="1"/>
          </p:nvSpPr>
          <p:spPr>
            <a:xfrm>
              <a:off x="4652282" y="4068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D06EE48D-54BA-436A-9035-6BC30630AE84}"/>
                </a:ext>
              </a:extLst>
            </p:cNvPr>
            <p:cNvSpPr/>
            <p:nvPr userDrawn="1"/>
          </p:nvSpPr>
          <p:spPr>
            <a:xfrm>
              <a:off x="4804682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6A2823DC-B44F-4404-B854-EDE34689D2AA}"/>
                </a:ext>
              </a:extLst>
            </p:cNvPr>
            <p:cNvSpPr/>
            <p:nvPr userDrawn="1"/>
          </p:nvSpPr>
          <p:spPr>
            <a:xfrm>
              <a:off x="3728357" y="4126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860F8368-7C9A-4744-BFBC-B6BB98CF562C}"/>
                </a:ext>
              </a:extLst>
            </p:cNvPr>
            <p:cNvSpPr/>
            <p:nvPr userDrawn="1"/>
          </p:nvSpPr>
          <p:spPr>
            <a:xfrm>
              <a:off x="3880757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FE45249-C4F6-4F98-B80A-BA16AFBF2859}"/>
                </a:ext>
              </a:extLst>
            </p:cNvPr>
            <p:cNvSpPr/>
            <p:nvPr userDrawn="1"/>
          </p:nvSpPr>
          <p:spPr>
            <a:xfrm>
              <a:off x="4033157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B11BF862-E82D-432C-8260-1508D377BAA1}"/>
                </a:ext>
              </a:extLst>
            </p:cNvPr>
            <p:cNvSpPr/>
            <p:nvPr userDrawn="1"/>
          </p:nvSpPr>
          <p:spPr>
            <a:xfrm>
              <a:off x="3899807" y="4078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BA13CF0-958D-4FE2-BAE3-C89D76ECACD6}"/>
                </a:ext>
              </a:extLst>
            </p:cNvPr>
            <p:cNvSpPr/>
            <p:nvPr userDrawn="1"/>
          </p:nvSpPr>
          <p:spPr>
            <a:xfrm>
              <a:off x="4052207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E3618E87-BDF2-41ED-9F39-02A5BD9EB11F}"/>
                </a:ext>
              </a:extLst>
            </p:cNvPr>
            <p:cNvSpPr/>
            <p:nvPr userDrawn="1"/>
          </p:nvSpPr>
          <p:spPr>
            <a:xfrm>
              <a:off x="4937630" y="41637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76F0BCB9-1FD2-432C-B372-9E69232F5181}"/>
                </a:ext>
              </a:extLst>
            </p:cNvPr>
            <p:cNvSpPr/>
            <p:nvPr userDrawn="1"/>
          </p:nvSpPr>
          <p:spPr>
            <a:xfrm>
              <a:off x="3414032" y="4573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40A87282-2774-442D-900A-5331DBABAEF1}"/>
                </a:ext>
              </a:extLst>
            </p:cNvPr>
            <p:cNvSpPr/>
            <p:nvPr userDrawn="1"/>
          </p:nvSpPr>
          <p:spPr>
            <a:xfrm>
              <a:off x="4290331" y="479501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AB964453-CF9A-469F-9937-87F5F429FCC4}"/>
                </a:ext>
              </a:extLst>
            </p:cNvPr>
            <p:cNvSpPr/>
            <p:nvPr userDrawn="1"/>
          </p:nvSpPr>
          <p:spPr>
            <a:xfrm>
              <a:off x="5281334" y="4620986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8CCD51AA-A28C-4E8D-AA3F-3BF308617DA5}"/>
                </a:ext>
              </a:extLst>
            </p:cNvPr>
            <p:cNvSpPr/>
            <p:nvPr userDrawn="1"/>
          </p:nvSpPr>
          <p:spPr>
            <a:xfrm>
              <a:off x="4366532" y="40689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D6500276-0728-49C6-AB52-E067929CB82E}"/>
                </a:ext>
              </a:extLst>
            </p:cNvPr>
            <p:cNvSpPr/>
            <p:nvPr userDrawn="1"/>
          </p:nvSpPr>
          <p:spPr>
            <a:xfrm>
              <a:off x="4518932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F1C07C31-ABA2-41DA-8196-2FB51DE90ABB}"/>
                </a:ext>
              </a:extLst>
            </p:cNvPr>
            <p:cNvSpPr/>
            <p:nvPr userDrawn="1"/>
          </p:nvSpPr>
          <p:spPr>
            <a:xfrm>
              <a:off x="4671332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5DE4BC6D-7822-421B-9499-7EDD9344A5A6}"/>
                </a:ext>
              </a:extLst>
            </p:cNvPr>
            <p:cNvSpPr/>
            <p:nvPr userDrawn="1"/>
          </p:nvSpPr>
          <p:spPr>
            <a:xfrm>
              <a:off x="2842532" y="4278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0E8616B9-4B44-447C-A1D4-D9C7D63737F3}"/>
                </a:ext>
              </a:extLst>
            </p:cNvPr>
            <p:cNvSpPr/>
            <p:nvPr userDrawn="1"/>
          </p:nvSpPr>
          <p:spPr>
            <a:xfrm>
              <a:off x="2994932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타원 210">
              <a:extLst>
                <a:ext uri="{FF2B5EF4-FFF2-40B4-BE49-F238E27FC236}">
                  <a16:creationId xmlns:a16="http://schemas.microsoft.com/office/drawing/2014/main" id="{EB518B4F-84D3-4139-B506-00210F99E436}"/>
                </a:ext>
              </a:extLst>
            </p:cNvPr>
            <p:cNvSpPr/>
            <p:nvPr userDrawn="1"/>
          </p:nvSpPr>
          <p:spPr>
            <a:xfrm>
              <a:off x="3223934" y="4116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id="{05FAD687-254B-4271-9ADE-AFBD868A509C}"/>
                </a:ext>
              </a:extLst>
            </p:cNvPr>
            <p:cNvSpPr/>
            <p:nvPr userDrawn="1"/>
          </p:nvSpPr>
          <p:spPr>
            <a:xfrm>
              <a:off x="3013982" y="42308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DEB7C5A8-83EA-43FC-9447-0DAEFD709267}"/>
                </a:ext>
              </a:extLst>
            </p:cNvPr>
            <p:cNvSpPr/>
            <p:nvPr userDrawn="1"/>
          </p:nvSpPr>
          <p:spPr>
            <a:xfrm>
              <a:off x="3533295" y="42876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2CE8DE53-9C4B-4F05-AC4C-3BA5B0BA8B4C}"/>
                </a:ext>
              </a:extLst>
            </p:cNvPr>
            <p:cNvSpPr/>
            <p:nvPr userDrawn="1"/>
          </p:nvSpPr>
          <p:spPr>
            <a:xfrm>
              <a:off x="331878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D60983BC-AABF-4BAC-A7C2-2964975111F8}"/>
                </a:ext>
              </a:extLst>
            </p:cNvPr>
            <p:cNvSpPr/>
            <p:nvPr userDrawn="1"/>
          </p:nvSpPr>
          <p:spPr>
            <a:xfrm>
              <a:off x="3309257" y="4268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F14F612F-839E-41D3-8FFE-495113CABF1F}"/>
                </a:ext>
              </a:extLst>
            </p:cNvPr>
            <p:cNvSpPr/>
            <p:nvPr userDrawn="1"/>
          </p:nvSpPr>
          <p:spPr>
            <a:xfrm>
              <a:off x="3461657" y="4421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A083B106-3342-4746-931D-D19185B5A023}"/>
                </a:ext>
              </a:extLst>
            </p:cNvPr>
            <p:cNvSpPr/>
            <p:nvPr userDrawn="1"/>
          </p:nvSpPr>
          <p:spPr>
            <a:xfrm>
              <a:off x="3614057" y="4573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857B30E7-2B37-47A7-B3BD-9F5448DACCDE}"/>
                </a:ext>
              </a:extLst>
            </p:cNvPr>
            <p:cNvSpPr/>
            <p:nvPr userDrawn="1"/>
          </p:nvSpPr>
          <p:spPr>
            <a:xfrm>
              <a:off x="3480707" y="4221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CB10B3D5-F316-4815-AEC4-B9B3171B41BB}"/>
                </a:ext>
              </a:extLst>
            </p:cNvPr>
            <p:cNvSpPr/>
            <p:nvPr userDrawn="1"/>
          </p:nvSpPr>
          <p:spPr>
            <a:xfrm>
              <a:off x="3633107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13EE6173-20A5-48C1-B79E-D5DE62C87465}"/>
                </a:ext>
              </a:extLst>
            </p:cNvPr>
            <p:cNvSpPr/>
            <p:nvPr userDrawn="1"/>
          </p:nvSpPr>
          <p:spPr>
            <a:xfrm>
              <a:off x="3785507" y="4526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EB0B0030-621C-40F2-ADCC-D38A20105E1D}"/>
                </a:ext>
              </a:extLst>
            </p:cNvPr>
            <p:cNvSpPr/>
            <p:nvPr userDrawn="1"/>
          </p:nvSpPr>
          <p:spPr>
            <a:xfrm>
              <a:off x="1985282" y="4430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DE10D829-6B27-47E0-9EED-D7473DF660BE}"/>
                </a:ext>
              </a:extLst>
            </p:cNvPr>
            <p:cNvSpPr/>
            <p:nvPr userDrawn="1"/>
          </p:nvSpPr>
          <p:spPr>
            <a:xfrm>
              <a:off x="2137682" y="4583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6204C1A6-702A-40CB-B830-2BA2FFA41030}"/>
                </a:ext>
              </a:extLst>
            </p:cNvPr>
            <p:cNvSpPr/>
            <p:nvPr userDrawn="1"/>
          </p:nvSpPr>
          <p:spPr>
            <a:xfrm>
              <a:off x="2290082" y="4735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050272B-FFC3-46FC-BB81-58A07CBA9808}"/>
                </a:ext>
              </a:extLst>
            </p:cNvPr>
            <p:cNvSpPr/>
            <p:nvPr userDrawn="1"/>
          </p:nvSpPr>
          <p:spPr>
            <a:xfrm>
              <a:off x="2156732" y="4383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37BFEF64-91C0-48AB-8B56-8A8FC2AEDFDE}"/>
                </a:ext>
              </a:extLst>
            </p:cNvPr>
            <p:cNvSpPr/>
            <p:nvPr userDrawn="1"/>
          </p:nvSpPr>
          <p:spPr>
            <a:xfrm>
              <a:off x="2309132" y="45356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4F553B31-09F0-4AAE-A4A7-F54906D2B6B3}"/>
                </a:ext>
              </a:extLst>
            </p:cNvPr>
            <p:cNvSpPr/>
            <p:nvPr userDrawn="1"/>
          </p:nvSpPr>
          <p:spPr>
            <a:xfrm>
              <a:off x="2394857" y="417331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379AE26-E30D-4CB7-BF43-7F023948DA71}"/>
                </a:ext>
              </a:extLst>
            </p:cNvPr>
            <p:cNvSpPr/>
            <p:nvPr userDrawn="1"/>
          </p:nvSpPr>
          <p:spPr>
            <a:xfrm>
              <a:off x="2452007" y="44213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FBA8B15A-25B2-47E4-AAE4-0D31B30B5531}"/>
                </a:ext>
              </a:extLst>
            </p:cNvPr>
            <p:cNvSpPr/>
            <p:nvPr userDrawn="1"/>
          </p:nvSpPr>
          <p:spPr>
            <a:xfrm>
              <a:off x="2728231" y="4306661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A86419CA-337B-4CB8-8A3B-819557CF6956}"/>
                </a:ext>
              </a:extLst>
            </p:cNvPr>
            <p:cNvSpPr/>
            <p:nvPr userDrawn="1"/>
          </p:nvSpPr>
          <p:spPr>
            <a:xfrm>
              <a:off x="2756807" y="4726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59CDAA5A-9DE1-4AFB-9E43-55E3F4846ADB}"/>
                </a:ext>
              </a:extLst>
            </p:cNvPr>
            <p:cNvSpPr/>
            <p:nvPr userDrawn="1"/>
          </p:nvSpPr>
          <p:spPr>
            <a:xfrm>
              <a:off x="2623457" y="43737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544331C8-1AFB-4848-A67A-AE1FA01B4ACC}"/>
                </a:ext>
              </a:extLst>
            </p:cNvPr>
            <p:cNvSpPr/>
            <p:nvPr userDrawn="1"/>
          </p:nvSpPr>
          <p:spPr>
            <a:xfrm>
              <a:off x="2775857" y="4526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29B8BBAE-948F-494C-9020-186A412E1232}"/>
                </a:ext>
              </a:extLst>
            </p:cNvPr>
            <p:cNvSpPr/>
            <p:nvPr userDrawn="1"/>
          </p:nvSpPr>
          <p:spPr>
            <a:xfrm>
              <a:off x="2737756" y="40979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BBCA700-6D57-4281-B366-CA75037D862B}"/>
                </a:ext>
              </a:extLst>
            </p:cNvPr>
            <p:cNvSpPr/>
            <p:nvPr userDrawn="1"/>
          </p:nvSpPr>
          <p:spPr>
            <a:xfrm>
              <a:off x="5157509" y="38784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7E0A3F76-94BE-4599-8764-FD5C29E11EE1}"/>
                </a:ext>
              </a:extLst>
            </p:cNvPr>
            <p:cNvSpPr/>
            <p:nvPr userDrawn="1"/>
          </p:nvSpPr>
          <p:spPr>
            <a:xfrm>
              <a:off x="5823857" y="24211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D3761AB6-F3CC-4524-A04F-B98F04455674}"/>
                </a:ext>
              </a:extLst>
            </p:cNvPr>
            <p:cNvSpPr/>
            <p:nvPr userDrawn="1"/>
          </p:nvSpPr>
          <p:spPr>
            <a:xfrm>
              <a:off x="5033684" y="404076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1A01CDE-1BC7-4F42-8F5D-475E5D370741}"/>
                </a:ext>
              </a:extLst>
            </p:cNvPr>
            <p:cNvSpPr/>
            <p:nvPr userDrawn="1"/>
          </p:nvSpPr>
          <p:spPr>
            <a:xfrm>
              <a:off x="5152143" y="3697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94E1EE17-89FF-4860-8291-89F3B6B953E4}"/>
                </a:ext>
              </a:extLst>
            </p:cNvPr>
            <p:cNvSpPr/>
            <p:nvPr userDrawn="1"/>
          </p:nvSpPr>
          <p:spPr>
            <a:xfrm>
              <a:off x="5995307" y="2373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A9EEBF1C-1481-4889-9EBF-59E2712F58FB}"/>
                </a:ext>
              </a:extLst>
            </p:cNvPr>
            <p:cNvSpPr/>
            <p:nvPr userDrawn="1"/>
          </p:nvSpPr>
          <p:spPr>
            <a:xfrm>
              <a:off x="6147707" y="2525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8E0B16A3-5F53-4F1F-8D3E-DC5437676E15}"/>
                </a:ext>
              </a:extLst>
            </p:cNvPr>
            <p:cNvSpPr/>
            <p:nvPr userDrawn="1"/>
          </p:nvSpPr>
          <p:spPr>
            <a:xfrm>
              <a:off x="6261604" y="36407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F230018A-93B8-421F-A0E3-D550D0B70112}"/>
                </a:ext>
              </a:extLst>
            </p:cNvPr>
            <p:cNvSpPr/>
            <p:nvPr userDrawn="1"/>
          </p:nvSpPr>
          <p:spPr>
            <a:xfrm>
              <a:off x="5013830" y="3964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EDF21518-D91B-44F6-AB98-F8FC0470555A}"/>
                </a:ext>
              </a:extLst>
            </p:cNvPr>
            <p:cNvSpPr/>
            <p:nvPr userDrawn="1"/>
          </p:nvSpPr>
          <p:spPr>
            <a:xfrm>
              <a:off x="6442982" y="2563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7258F14F-E300-473B-B9E1-CFDBA8FA80A7}"/>
                </a:ext>
              </a:extLst>
            </p:cNvPr>
            <p:cNvSpPr/>
            <p:nvPr userDrawn="1"/>
          </p:nvSpPr>
          <p:spPr>
            <a:xfrm>
              <a:off x="6271934" y="1963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D9D9693C-833C-47D8-B3D0-B6B7EEF88F27}"/>
                </a:ext>
              </a:extLst>
            </p:cNvPr>
            <p:cNvSpPr/>
            <p:nvPr userDrawn="1"/>
          </p:nvSpPr>
          <p:spPr>
            <a:xfrm>
              <a:off x="6462032" y="2363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E20A2596-2E8D-42CD-BB14-03330524F385}"/>
                </a:ext>
              </a:extLst>
            </p:cNvPr>
            <p:cNvSpPr/>
            <p:nvPr userDrawn="1"/>
          </p:nvSpPr>
          <p:spPr>
            <a:xfrm>
              <a:off x="6333645" y="4202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D2F49F08-EA98-42CB-AC5D-5B4B36CA02C0}"/>
                </a:ext>
              </a:extLst>
            </p:cNvPr>
            <p:cNvSpPr/>
            <p:nvPr userDrawn="1"/>
          </p:nvSpPr>
          <p:spPr>
            <a:xfrm>
              <a:off x="2880230" y="39260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2B433F88-38FD-4563-9D80-110EFA6993DB}"/>
                </a:ext>
              </a:extLst>
            </p:cNvPr>
            <p:cNvSpPr/>
            <p:nvPr userDrawn="1"/>
          </p:nvSpPr>
          <p:spPr>
            <a:xfrm>
              <a:off x="3642632" y="37260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1CB1FDA6-22D6-443D-9591-662E9A9AD5B8}"/>
                </a:ext>
              </a:extLst>
            </p:cNvPr>
            <p:cNvSpPr/>
            <p:nvPr userDrawn="1"/>
          </p:nvSpPr>
          <p:spPr>
            <a:xfrm>
              <a:off x="4099832" y="2725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BD3E3B94-5BF7-4DD3-A89E-C5191E874FEF}"/>
                </a:ext>
              </a:extLst>
            </p:cNvPr>
            <p:cNvSpPr/>
            <p:nvPr userDrawn="1"/>
          </p:nvSpPr>
          <p:spPr>
            <a:xfrm>
              <a:off x="4980291" y="36212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EA7898F6-7BA0-48F9-965E-42BB86EABE29}"/>
                </a:ext>
              </a:extLst>
            </p:cNvPr>
            <p:cNvSpPr/>
            <p:nvPr userDrawn="1"/>
          </p:nvSpPr>
          <p:spPr>
            <a:xfrm>
              <a:off x="3394982" y="409751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BAB3E8AC-7A6A-4C13-BAD7-08B4C1E9E0BD}"/>
                </a:ext>
              </a:extLst>
            </p:cNvPr>
            <p:cNvSpPr/>
            <p:nvPr userDrawn="1"/>
          </p:nvSpPr>
          <p:spPr>
            <a:xfrm>
              <a:off x="4271282" y="2678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CDD6CE2E-60FB-46C4-9BD0-A814F7968582}"/>
                </a:ext>
              </a:extLst>
            </p:cNvPr>
            <p:cNvSpPr/>
            <p:nvPr userDrawn="1"/>
          </p:nvSpPr>
          <p:spPr>
            <a:xfrm>
              <a:off x="5233709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A07C164F-CD20-4EFF-BB68-3B3E483886EE}"/>
                </a:ext>
              </a:extLst>
            </p:cNvPr>
            <p:cNvSpPr/>
            <p:nvPr userDrawn="1"/>
          </p:nvSpPr>
          <p:spPr>
            <a:xfrm>
              <a:off x="3799995" y="44027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6118CA6F-7776-4923-BF74-E09381848117}"/>
                </a:ext>
              </a:extLst>
            </p:cNvPr>
            <p:cNvSpPr/>
            <p:nvPr userDrawn="1"/>
          </p:nvSpPr>
          <p:spPr>
            <a:xfrm>
              <a:off x="4566557" y="27163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EE99F6DF-54BF-4F8C-943D-91266DB158C5}"/>
                </a:ext>
              </a:extLst>
            </p:cNvPr>
            <p:cNvSpPr/>
            <p:nvPr userDrawn="1"/>
          </p:nvSpPr>
          <p:spPr>
            <a:xfrm>
              <a:off x="4833257" y="4049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C9D8D2E1-7FD2-4555-BAE4-EE7B9B199B55}"/>
                </a:ext>
              </a:extLst>
            </p:cNvPr>
            <p:cNvSpPr/>
            <p:nvPr userDrawn="1"/>
          </p:nvSpPr>
          <p:spPr>
            <a:xfrm>
              <a:off x="5561316" y="4297940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89110B93-4713-46A0-B129-C15CC8F010C2}"/>
                </a:ext>
              </a:extLst>
            </p:cNvPr>
            <p:cNvSpPr/>
            <p:nvPr userDrawn="1"/>
          </p:nvSpPr>
          <p:spPr>
            <a:xfrm>
              <a:off x="4738007" y="2668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48FE140A-4B2F-4356-87C2-3D22719E7AA7}"/>
                </a:ext>
              </a:extLst>
            </p:cNvPr>
            <p:cNvSpPr/>
            <p:nvPr userDrawn="1"/>
          </p:nvSpPr>
          <p:spPr>
            <a:xfrm>
              <a:off x="2452007" y="37355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9D5E6865-381C-471B-812B-F259EF46839D}"/>
                </a:ext>
              </a:extLst>
            </p:cNvPr>
            <p:cNvSpPr/>
            <p:nvPr userDrawn="1"/>
          </p:nvSpPr>
          <p:spPr>
            <a:xfrm>
              <a:off x="3814082" y="27259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84FABA41-42E7-4B71-9B84-C2F7243169BD}"/>
                </a:ext>
              </a:extLst>
            </p:cNvPr>
            <p:cNvSpPr/>
            <p:nvPr userDrawn="1"/>
          </p:nvSpPr>
          <p:spPr>
            <a:xfrm>
              <a:off x="4718555" y="3811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26725D9-B43C-44C1-B38B-B81E0C75D6B7}"/>
                </a:ext>
              </a:extLst>
            </p:cNvPr>
            <p:cNvSpPr/>
            <p:nvPr userDrawn="1"/>
          </p:nvSpPr>
          <p:spPr>
            <a:xfrm>
              <a:off x="3833132" y="25258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8809685B-C0C9-4D5F-BB3B-5441D3E60D51}"/>
                </a:ext>
              </a:extLst>
            </p:cNvPr>
            <p:cNvSpPr/>
            <p:nvPr userDrawn="1"/>
          </p:nvSpPr>
          <p:spPr>
            <a:xfrm>
              <a:off x="3985532" y="26782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134AB8C4-ECDC-4428-8A2A-2883A2B2ADA8}"/>
                </a:ext>
              </a:extLst>
            </p:cNvPr>
            <p:cNvSpPr/>
            <p:nvPr userDrawn="1"/>
          </p:nvSpPr>
          <p:spPr>
            <a:xfrm>
              <a:off x="5785756" y="35164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36D6BCCB-CABD-409D-9D64-70BF83EA8A8F}"/>
                </a:ext>
              </a:extLst>
            </p:cNvPr>
            <p:cNvSpPr/>
            <p:nvPr userDrawn="1"/>
          </p:nvSpPr>
          <p:spPr>
            <a:xfrm>
              <a:off x="5976257" y="39070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A26E6D89-7E77-4CDA-8DAD-50FFFF140B8E}"/>
                </a:ext>
              </a:extLst>
            </p:cNvPr>
            <p:cNvSpPr/>
            <p:nvPr userDrawn="1"/>
          </p:nvSpPr>
          <p:spPr>
            <a:xfrm>
              <a:off x="5628795" y="35736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E7783605-38E1-4CDC-BA3A-B8B68B44345C}"/>
                </a:ext>
              </a:extLst>
            </p:cNvPr>
            <p:cNvSpPr/>
            <p:nvPr userDrawn="1"/>
          </p:nvSpPr>
          <p:spPr>
            <a:xfrm>
              <a:off x="4433207" y="28687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1C8C535D-98AF-48E4-9B4B-C122CD6CFB74}"/>
                </a:ext>
              </a:extLst>
            </p:cNvPr>
            <p:cNvSpPr/>
            <p:nvPr userDrawn="1"/>
          </p:nvSpPr>
          <p:spPr>
            <a:xfrm>
              <a:off x="5451980" y="4145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04AC22C3-DCE7-417F-9421-E159A7D093E4}"/>
                </a:ext>
              </a:extLst>
            </p:cNvPr>
            <p:cNvSpPr/>
            <p:nvPr userDrawn="1"/>
          </p:nvSpPr>
          <p:spPr>
            <a:xfrm>
              <a:off x="4452257" y="26687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5B3B7467-9066-45F3-A449-D1A486BE6AAA}"/>
                </a:ext>
              </a:extLst>
            </p:cNvPr>
            <p:cNvSpPr/>
            <p:nvPr userDrawn="1"/>
          </p:nvSpPr>
          <p:spPr>
            <a:xfrm>
              <a:off x="5204732" y="3211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A9BA86D-CB5E-4BFC-B5AB-E970D63C62F5}"/>
                </a:ext>
              </a:extLst>
            </p:cNvPr>
            <p:cNvSpPr/>
            <p:nvPr userDrawn="1"/>
          </p:nvSpPr>
          <p:spPr>
            <a:xfrm>
              <a:off x="5475993" y="32021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DEB8F5AD-C8E7-4BFF-946B-3CB5ED973F9C}"/>
                </a:ext>
              </a:extLst>
            </p:cNvPr>
            <p:cNvSpPr/>
            <p:nvPr userDrawn="1"/>
          </p:nvSpPr>
          <p:spPr>
            <a:xfrm>
              <a:off x="2928257" y="28783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B6C1AF2-FDB9-4FE1-97B1-ED3BBB9C30E5}"/>
                </a:ext>
              </a:extLst>
            </p:cNvPr>
            <p:cNvSpPr/>
            <p:nvPr userDrawn="1"/>
          </p:nvSpPr>
          <p:spPr>
            <a:xfrm>
              <a:off x="3080657" y="30307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2ABBC535-494D-4D35-A999-D1FD4A9FA976}"/>
                </a:ext>
              </a:extLst>
            </p:cNvPr>
            <p:cNvSpPr/>
            <p:nvPr userDrawn="1"/>
          </p:nvSpPr>
          <p:spPr>
            <a:xfrm>
              <a:off x="5956805" y="33831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B399258F-42A7-4DB4-BD94-8983595FC761}"/>
                </a:ext>
              </a:extLst>
            </p:cNvPr>
            <p:cNvSpPr/>
            <p:nvPr userDrawn="1"/>
          </p:nvSpPr>
          <p:spPr>
            <a:xfrm>
              <a:off x="3099707" y="2830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FC99B322-E4BC-48D4-9884-407181E85FA7}"/>
                </a:ext>
              </a:extLst>
            </p:cNvPr>
            <p:cNvSpPr/>
            <p:nvPr userDrawn="1"/>
          </p:nvSpPr>
          <p:spPr>
            <a:xfrm>
              <a:off x="3252107" y="2983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A9ECCC0C-50C4-4486-BBBA-AD36F794E598}"/>
                </a:ext>
              </a:extLst>
            </p:cNvPr>
            <p:cNvSpPr/>
            <p:nvPr userDrawn="1"/>
          </p:nvSpPr>
          <p:spPr>
            <a:xfrm>
              <a:off x="3013982" y="3840739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CB590291-754E-4031-824E-C001B2A61653}"/>
                </a:ext>
              </a:extLst>
            </p:cNvPr>
            <p:cNvSpPr/>
            <p:nvPr userDrawn="1"/>
          </p:nvSpPr>
          <p:spPr>
            <a:xfrm>
              <a:off x="5080906" y="33164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6DEA0ED3-833F-4CDB-8ABE-7C0B7BAA61EB}"/>
                </a:ext>
              </a:extLst>
            </p:cNvPr>
            <p:cNvSpPr/>
            <p:nvPr userDrawn="1"/>
          </p:nvSpPr>
          <p:spPr>
            <a:xfrm>
              <a:off x="3547382" y="3021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C0DB9012-8083-4765-BF2C-6CFB25DBB84B}"/>
                </a:ext>
              </a:extLst>
            </p:cNvPr>
            <p:cNvSpPr/>
            <p:nvPr userDrawn="1"/>
          </p:nvSpPr>
          <p:spPr>
            <a:xfrm>
              <a:off x="5747655" y="340955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019F66BA-35EB-48D5-BA47-612E53AD4224}"/>
                </a:ext>
              </a:extLst>
            </p:cNvPr>
            <p:cNvSpPr/>
            <p:nvPr userDrawn="1"/>
          </p:nvSpPr>
          <p:spPr>
            <a:xfrm>
              <a:off x="4718555" y="39736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AA37D272-CB90-4FE7-B757-80908D3451A5}"/>
                </a:ext>
              </a:extLst>
            </p:cNvPr>
            <p:cNvSpPr/>
            <p:nvPr userDrawn="1"/>
          </p:nvSpPr>
          <p:spPr>
            <a:xfrm>
              <a:off x="4795961" y="34593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C4E32254-ADE3-46D1-BF58-D33E0A39F93A}"/>
                </a:ext>
              </a:extLst>
            </p:cNvPr>
            <p:cNvSpPr/>
            <p:nvPr userDrawn="1"/>
          </p:nvSpPr>
          <p:spPr>
            <a:xfrm>
              <a:off x="4561593" y="40308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BCF3ABF4-302E-4887-AC59-DB32AF30876A}"/>
                </a:ext>
              </a:extLst>
            </p:cNvPr>
            <p:cNvSpPr/>
            <p:nvPr userDrawn="1"/>
          </p:nvSpPr>
          <p:spPr>
            <a:xfrm>
              <a:off x="2071007" y="30307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504009F6-2B65-43DC-A9AB-42086EAD3BF2}"/>
                </a:ext>
              </a:extLst>
            </p:cNvPr>
            <p:cNvSpPr/>
            <p:nvPr userDrawn="1"/>
          </p:nvSpPr>
          <p:spPr>
            <a:xfrm>
              <a:off x="2223407" y="318311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5E2EA7CC-C95E-4CA4-A714-DB1FE558EF0C}"/>
                </a:ext>
              </a:extLst>
            </p:cNvPr>
            <p:cNvSpPr/>
            <p:nvPr userDrawn="1"/>
          </p:nvSpPr>
          <p:spPr>
            <a:xfrm>
              <a:off x="3557309" y="2659094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A0F99DD8-C5A7-4E30-B09D-C7D3FA5A8D3A}"/>
                </a:ext>
              </a:extLst>
            </p:cNvPr>
            <p:cNvSpPr/>
            <p:nvPr userDrawn="1"/>
          </p:nvSpPr>
          <p:spPr>
            <a:xfrm>
              <a:off x="2242457" y="29830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94580918-73FF-4FED-89A6-E96D6F6BB625}"/>
                </a:ext>
              </a:extLst>
            </p:cNvPr>
            <p:cNvSpPr/>
            <p:nvPr userDrawn="1"/>
          </p:nvSpPr>
          <p:spPr>
            <a:xfrm>
              <a:off x="3318782" y="315453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E11BE7C1-6292-4E82-BFC5-EC69CC97E9DC}"/>
                </a:ext>
              </a:extLst>
            </p:cNvPr>
            <p:cNvSpPr/>
            <p:nvPr userDrawn="1"/>
          </p:nvSpPr>
          <p:spPr>
            <a:xfrm>
              <a:off x="2818518" y="4107037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4DCECE1E-4EEB-4E71-B8F3-7C82AF2907AB}"/>
                </a:ext>
              </a:extLst>
            </p:cNvPr>
            <p:cNvSpPr/>
            <p:nvPr userDrawn="1"/>
          </p:nvSpPr>
          <p:spPr>
            <a:xfrm>
              <a:off x="2537732" y="30211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69AAEAD6-F971-48E2-AE84-941FAD2EB1F3}"/>
                </a:ext>
              </a:extLst>
            </p:cNvPr>
            <p:cNvSpPr/>
            <p:nvPr userDrawn="1"/>
          </p:nvSpPr>
          <p:spPr>
            <a:xfrm>
              <a:off x="2690132" y="3173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E42DE6C5-C72C-47D4-BC0D-172876C9739E}"/>
                </a:ext>
              </a:extLst>
            </p:cNvPr>
            <p:cNvSpPr/>
            <p:nvPr userDrawn="1"/>
          </p:nvSpPr>
          <p:spPr>
            <a:xfrm>
              <a:off x="3252107" y="244056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748FF5AB-F07C-4DD1-846E-CB0D5528EBCC}"/>
                </a:ext>
              </a:extLst>
            </p:cNvPr>
            <p:cNvSpPr/>
            <p:nvPr userDrawn="1"/>
          </p:nvSpPr>
          <p:spPr>
            <a:xfrm>
              <a:off x="2737756" y="3526415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5BBA92D0-C334-43F8-A67F-8D363045ABBB}"/>
                </a:ext>
              </a:extLst>
            </p:cNvPr>
            <p:cNvSpPr/>
            <p:nvPr userDrawn="1"/>
          </p:nvSpPr>
          <p:spPr>
            <a:xfrm>
              <a:off x="2861582" y="3125963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B39A4071-0A3B-40F3-B6F0-84E07044FAB2}"/>
                </a:ext>
              </a:extLst>
            </p:cNvPr>
            <p:cNvCxnSpPr/>
            <p:nvPr userDrawn="1"/>
          </p:nvCxnSpPr>
          <p:spPr>
            <a:xfrm rot="16200000">
              <a:off x="164207" y="3419036"/>
              <a:ext cx="32040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C0E33A8-6C28-4029-9FA5-DDA8940F1928}"/>
                </a:ext>
              </a:extLst>
            </p:cNvPr>
            <p:cNvSpPr txBox="1"/>
            <p:nvPr userDrawn="1"/>
          </p:nvSpPr>
          <p:spPr>
            <a:xfrm>
              <a:off x="1280432" y="2528289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200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1E5DCB8D-558E-45FA-A66E-F3B95392EE24}"/>
                </a:ext>
              </a:extLst>
            </p:cNvPr>
            <p:cNvSpPr txBox="1"/>
            <p:nvPr userDrawn="1"/>
          </p:nvSpPr>
          <p:spPr>
            <a:xfrm>
              <a:off x="1280432" y="3452214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150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251CE3E4-DDA3-4A1F-BA27-FA0D0E090F88}"/>
                </a:ext>
              </a:extLst>
            </p:cNvPr>
            <p:cNvSpPr txBox="1"/>
            <p:nvPr userDrawn="1"/>
          </p:nvSpPr>
          <p:spPr>
            <a:xfrm>
              <a:off x="1280432" y="4404714"/>
              <a:ext cx="41869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latin typeface="+mn-ea"/>
                </a:rPr>
                <a:t>100</a:t>
              </a:r>
              <a:endParaRPr lang="ko-KR" altLang="en-US" sz="1100" dirty="0">
                <a:latin typeface="+mn-ea"/>
              </a:endParaRPr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2845C8F1-0962-4D94-96E6-8987529BE90B}"/>
                </a:ext>
              </a:extLst>
            </p:cNvPr>
            <p:cNvSpPr/>
            <p:nvPr userDrawn="1"/>
          </p:nvSpPr>
          <p:spPr>
            <a:xfrm>
              <a:off x="4099832" y="35545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1F26EAC5-34E3-414A-87D1-49FAB7FF82BC}"/>
                </a:ext>
              </a:extLst>
            </p:cNvPr>
            <p:cNvSpPr/>
            <p:nvPr userDrawn="1"/>
          </p:nvSpPr>
          <p:spPr>
            <a:xfrm>
              <a:off x="5976257" y="199248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E8E152B7-03DB-423F-B51B-2CF5FF9CC7F9}"/>
                </a:ext>
              </a:extLst>
            </p:cNvPr>
            <p:cNvSpPr/>
            <p:nvPr userDrawn="1"/>
          </p:nvSpPr>
          <p:spPr>
            <a:xfrm>
              <a:off x="3404507" y="20305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49D8F5FD-B30C-4737-8302-8D1CB086E682}"/>
                </a:ext>
              </a:extLst>
            </p:cNvPr>
            <p:cNvSpPr/>
            <p:nvPr userDrawn="1"/>
          </p:nvSpPr>
          <p:spPr>
            <a:xfrm>
              <a:off x="5157508" y="4097512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98C8FA01-2232-4197-A71A-82D56358BA7E}"/>
                </a:ext>
              </a:extLst>
            </p:cNvPr>
            <p:cNvSpPr/>
            <p:nvPr userDrawn="1"/>
          </p:nvSpPr>
          <p:spPr>
            <a:xfrm>
              <a:off x="6595382" y="2182988"/>
              <a:ext cx="85323" cy="853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2" name="그룹 301">
              <a:extLst>
                <a:ext uri="{FF2B5EF4-FFF2-40B4-BE49-F238E27FC236}">
                  <a16:creationId xmlns:a16="http://schemas.microsoft.com/office/drawing/2014/main" id="{5A738693-C991-4326-A0DD-A2A21B7EB743}"/>
                </a:ext>
              </a:extLst>
            </p:cNvPr>
            <p:cNvGrpSpPr/>
            <p:nvPr userDrawn="1"/>
          </p:nvGrpSpPr>
          <p:grpSpPr>
            <a:xfrm>
              <a:off x="6815608" y="1496786"/>
              <a:ext cx="1258334" cy="838200"/>
              <a:chOff x="7842385" y="4276725"/>
              <a:chExt cx="1161995" cy="838200"/>
            </a:xfrm>
          </p:grpSpPr>
          <p:sp>
            <p:nvSpPr>
              <p:cNvPr id="303" name="타원 302">
                <a:extLst>
                  <a:ext uri="{FF2B5EF4-FFF2-40B4-BE49-F238E27FC236}">
                    <a16:creationId xmlns:a16="http://schemas.microsoft.com/office/drawing/2014/main" id="{54F1BC54-8F30-440D-A4C0-D49C341F2D2B}"/>
                  </a:ext>
                </a:extLst>
              </p:cNvPr>
              <p:cNvSpPr/>
              <p:nvPr/>
            </p:nvSpPr>
            <p:spPr>
              <a:xfrm>
                <a:off x="7982756" y="4677177"/>
                <a:ext cx="85323" cy="85323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4" name="타원 303">
                <a:extLst>
                  <a:ext uri="{FF2B5EF4-FFF2-40B4-BE49-F238E27FC236}">
                    <a16:creationId xmlns:a16="http://schemas.microsoft.com/office/drawing/2014/main" id="{266B65AC-9AC8-4F7A-A523-D08EC619D009}"/>
                  </a:ext>
                </a:extLst>
              </p:cNvPr>
              <p:cNvSpPr/>
              <p:nvPr/>
            </p:nvSpPr>
            <p:spPr>
              <a:xfrm>
                <a:off x="7982756" y="4919436"/>
                <a:ext cx="85323" cy="853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FCE5D27-C1E6-4C59-939C-390B1FBF1F8A}"/>
                  </a:ext>
                </a:extLst>
              </p:cNvPr>
              <p:cNvSpPr txBox="1"/>
              <p:nvPr/>
            </p:nvSpPr>
            <p:spPr>
              <a:xfrm>
                <a:off x="8037456" y="4831292"/>
                <a:ext cx="7239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</a:rPr>
                  <a:t>Good</a:t>
                </a: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2875C519-2502-4DD4-923D-4F7EE8627F1E}"/>
                  </a:ext>
                </a:extLst>
              </p:cNvPr>
              <p:cNvSpPr txBox="1"/>
              <p:nvPr/>
            </p:nvSpPr>
            <p:spPr>
              <a:xfrm>
                <a:off x="8028393" y="4602692"/>
                <a:ext cx="962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+mn-ea"/>
                  </a:rPr>
                  <a:t>Bad-Scratch</a:t>
                </a:r>
                <a:endParaRPr lang="ko-KR" altLang="en-US" sz="1100" dirty="0">
                  <a:latin typeface="+mn-ea"/>
                </a:endParaRPr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5C3D755F-A21E-4274-BFF7-AF828A1F0E70}"/>
                  </a:ext>
                </a:extLst>
              </p:cNvPr>
              <p:cNvSpPr txBox="1"/>
              <p:nvPr/>
            </p:nvSpPr>
            <p:spPr>
              <a:xfrm>
                <a:off x="8056567" y="4353327"/>
                <a:ext cx="6826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/>
                  <a:t>[ </a:t>
                </a:r>
                <a:r>
                  <a:rPr lang="ko-KR" altLang="en-US" sz="1100" dirty="0"/>
                  <a:t>범례 </a:t>
                </a:r>
                <a:r>
                  <a:rPr lang="en-US" altLang="ko-KR" sz="1100" dirty="0"/>
                  <a:t>]</a:t>
                </a:r>
                <a:endParaRPr lang="ko-KR" altLang="en-US" sz="1100" dirty="0"/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CBA3BF3D-40BC-43E8-94E5-19869471DC3A}"/>
                  </a:ext>
                </a:extLst>
              </p:cNvPr>
              <p:cNvSpPr/>
              <p:nvPr/>
            </p:nvSpPr>
            <p:spPr>
              <a:xfrm>
                <a:off x="7842385" y="4276725"/>
                <a:ext cx="1161995" cy="838200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cxnSp>
          <p:nvCxnSpPr>
            <p:cNvPr id="309" name="직선 연결선 308">
              <a:extLst>
                <a:ext uri="{FF2B5EF4-FFF2-40B4-BE49-F238E27FC236}">
                  <a16:creationId xmlns:a16="http://schemas.microsoft.com/office/drawing/2014/main" id="{FD9A471C-0029-4A20-BB36-8C753A15FC25}"/>
                </a:ext>
              </a:extLst>
            </p:cNvPr>
            <p:cNvCxnSpPr/>
            <p:nvPr userDrawn="1"/>
          </p:nvCxnSpPr>
          <p:spPr>
            <a:xfrm>
              <a:off x="1694761" y="265427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직선 연결선 309">
              <a:extLst>
                <a:ext uri="{FF2B5EF4-FFF2-40B4-BE49-F238E27FC236}">
                  <a16:creationId xmlns:a16="http://schemas.microsoft.com/office/drawing/2014/main" id="{4A6E8279-2482-4F8A-B2E6-10FA685857B8}"/>
                </a:ext>
              </a:extLst>
            </p:cNvPr>
            <p:cNvCxnSpPr/>
            <p:nvPr userDrawn="1"/>
          </p:nvCxnSpPr>
          <p:spPr>
            <a:xfrm>
              <a:off x="1694761" y="356867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CA154E6D-CCF9-404A-89BA-12BC6941D201}"/>
                </a:ext>
              </a:extLst>
            </p:cNvPr>
            <p:cNvCxnSpPr/>
            <p:nvPr userDrawn="1"/>
          </p:nvCxnSpPr>
          <p:spPr>
            <a:xfrm>
              <a:off x="1694761" y="4540224"/>
              <a:ext cx="72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4873FD5A-AAE0-43D0-96E3-B9A34FBE7DB7}"/>
                </a:ext>
              </a:extLst>
            </p:cNvPr>
            <p:cNvSpPr/>
            <p:nvPr userDrawn="1"/>
          </p:nvSpPr>
          <p:spPr>
            <a:xfrm>
              <a:off x="5347607" y="2306813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A376E25C-DA75-441D-AB2F-DBC7E5919943}"/>
                </a:ext>
              </a:extLst>
            </p:cNvPr>
            <p:cNvSpPr/>
            <p:nvPr userDrawn="1"/>
          </p:nvSpPr>
          <p:spPr>
            <a:xfrm>
              <a:off x="5480957" y="2202038"/>
              <a:ext cx="85323" cy="85323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9481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C9954-D922-4B8E-8420-35419FD3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731453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C9954-D922-4B8E-8420-35419FD3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970098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C9954-D922-4B8E-8420-35419FD3F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740134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0">
            <a:extLst>
              <a:ext uri="{FF2B5EF4-FFF2-40B4-BE49-F238E27FC236}">
                <a16:creationId xmlns:a16="http://schemas.microsoft.com/office/drawing/2014/main" id="{1FDA727F-2414-49BC-8842-72B2EA13F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92" y="142852"/>
            <a:ext cx="9501254" cy="285752"/>
          </a:xfrm>
          <a:prstGeom prst="rect">
            <a:avLst/>
          </a:prstGeom>
        </p:spPr>
        <p:txBody>
          <a:bodyPr/>
          <a:lstStyle>
            <a:lvl1pPr>
              <a:defRPr sz="1600" b="0"/>
            </a:lvl1pPr>
          </a:lstStyle>
          <a:p>
            <a:r>
              <a:rPr lang="ko-KR" altLang="en-US" dirty="0"/>
              <a:t>토의 주제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7D8411-B351-48D9-9021-36370B870AA5}"/>
              </a:ext>
            </a:extLst>
          </p:cNvPr>
          <p:cNvGrpSpPr/>
          <p:nvPr userDrawn="1"/>
        </p:nvGrpSpPr>
        <p:grpSpPr>
          <a:xfrm>
            <a:off x="1157992" y="1124744"/>
            <a:ext cx="7539424" cy="298510"/>
            <a:chOff x="1574511" y="1923174"/>
            <a:chExt cx="1648819" cy="395512"/>
          </a:xfrm>
        </p:grpSpPr>
        <p:sp>
          <p:nvSpPr>
            <p:cNvPr id="5" name="Rectangle 18">
              <a:extLst>
                <a:ext uri="{FF2B5EF4-FFF2-40B4-BE49-F238E27FC236}">
                  <a16:creationId xmlns:a16="http://schemas.microsoft.com/office/drawing/2014/main" id="{3239E810-4D4A-4D9D-A5BB-75334A7508A6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629566" y="1923174"/>
              <a:ext cx="1536362" cy="367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Autofit/>
            </a:bodyPr>
            <a:lstStyle>
              <a:lvl1pPr defTabSz="89535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1pPr>
              <a:lvl2pPr marL="742950" indent="-285750" defTabSz="89535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2pPr>
              <a:lvl3pPr marL="1143000" indent="-228600" defTabSz="89535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3pPr>
              <a:lvl4pPr marL="1600200" indent="-228600" defTabSz="89535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4pPr>
              <a:lvl5pPr marL="2057400" indent="-228600" defTabSz="895350" eaLnBrk="0" hangingPunct="0"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5pPr>
              <a:lvl6pPr marL="25146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6pPr>
              <a:lvl7pPr marL="29718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7pPr>
              <a:lvl8pPr marL="34290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8pPr>
              <a:lvl9pPr marL="3886200" indent="-228600" defTabSz="89535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-윤고딕130" pitchFamily="18" charset="-127"/>
                </a:defRPr>
              </a:lvl9pPr>
            </a:lstStyle>
            <a:p>
              <a:pPr algn="ctr" eaLnBrk="1" latinLnBrk="0" hangingPunct="1">
                <a:buSzPct val="120000"/>
              </a:pPr>
              <a:r>
                <a:rPr lang="ko-KR" altLang="en-US" sz="1400" b="1" dirty="0">
                  <a:solidFill>
                    <a:prstClr val="black"/>
                  </a:solidFill>
                  <a:latin typeface="+mn-lt"/>
                  <a:ea typeface="+mn-ea"/>
                  <a:cs typeface="Tahoma" panose="020B0604030504040204" pitchFamily="34" charset="0"/>
                </a:rPr>
                <a:t>토의안건 및 결과</a:t>
              </a:r>
              <a:endParaRPr lang="en-US" altLang="ko-KR" sz="1400" b="1" dirty="0">
                <a:solidFill>
                  <a:prstClr val="black"/>
                </a:solidFill>
                <a:latin typeface="+mn-lt"/>
                <a:ea typeface="+mn-ea"/>
                <a:cs typeface="Tahoma" panose="020B0604030504040204" pitchFamily="34" charset="0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0B35C3C-CAF7-4055-805E-2A6C1DB635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74511" y="2318686"/>
              <a:ext cx="1648819" cy="0"/>
            </a:xfrm>
            <a:prstGeom prst="line">
              <a:avLst/>
            </a:prstGeom>
            <a:noFill/>
            <a:ln w="12700" cap="flat" cmpd="sng" algn="ctr">
              <a:solidFill>
                <a:srgbClr val="4D4D4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298A0EFF-0B76-4040-B063-ABE3109655F9}"/>
              </a:ext>
            </a:extLst>
          </p:cNvPr>
          <p:cNvSpPr/>
          <p:nvPr userDrawn="1"/>
        </p:nvSpPr>
        <p:spPr>
          <a:xfrm rot="16200000" flipV="1">
            <a:off x="4323040" y="3825087"/>
            <a:ext cx="2232000" cy="25200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12700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 latinLnBrk="0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latin typeface="+mj-lt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8" name="모서리가 둥근 직사각형 56">
            <a:extLst>
              <a:ext uri="{FF2B5EF4-FFF2-40B4-BE49-F238E27FC236}">
                <a16:creationId xmlns:a16="http://schemas.microsoft.com/office/drawing/2014/main" id="{E70F5AE4-FD5D-4D6A-A00B-D59F6A69D2D4}"/>
              </a:ext>
            </a:extLst>
          </p:cNvPr>
          <p:cNvSpPr/>
          <p:nvPr userDrawn="1"/>
        </p:nvSpPr>
        <p:spPr>
          <a:xfrm>
            <a:off x="5658495" y="1806009"/>
            <a:ext cx="3903017" cy="1752218"/>
          </a:xfrm>
          <a:prstGeom prst="roundRect">
            <a:avLst>
              <a:gd name="adj" fmla="val 7661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endParaRPr lang="ko-KR" altLang="en-US" sz="1100" dirty="0">
              <a:latin typeface="굴림"/>
              <a:ea typeface="굴림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F8D4BF6-F95E-49DD-B1E1-1994E1EEE917}"/>
              </a:ext>
            </a:extLst>
          </p:cNvPr>
          <p:cNvGrpSpPr/>
          <p:nvPr userDrawn="1"/>
        </p:nvGrpSpPr>
        <p:grpSpPr>
          <a:xfrm>
            <a:off x="411285" y="5759824"/>
            <a:ext cx="4738127" cy="498130"/>
            <a:chOff x="392235" y="2185814"/>
            <a:chExt cx="4738127" cy="93350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BC49C97-8089-4BEC-BF47-DE5B02531D68}"/>
                </a:ext>
              </a:extLst>
            </p:cNvPr>
            <p:cNvSpPr/>
            <p:nvPr/>
          </p:nvSpPr>
          <p:spPr>
            <a:xfrm>
              <a:off x="392235" y="2310046"/>
              <a:ext cx="4738127" cy="809271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11" name="모서리가 둥근 직사각형 49">
              <a:extLst>
                <a:ext uri="{FF2B5EF4-FFF2-40B4-BE49-F238E27FC236}">
                  <a16:creationId xmlns:a16="http://schemas.microsoft.com/office/drawing/2014/main" id="{46668E90-D96A-4220-9CFB-6C2BC053C9B5}"/>
                </a:ext>
              </a:extLst>
            </p:cNvPr>
            <p:cNvSpPr/>
            <p:nvPr/>
          </p:nvSpPr>
          <p:spPr>
            <a:xfrm>
              <a:off x="1414520" y="2185814"/>
              <a:ext cx="2591095" cy="244622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kumimoji="0"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기타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657F8F-F89B-465B-9B6A-7B0A465375B0}"/>
              </a:ext>
            </a:extLst>
          </p:cNvPr>
          <p:cNvSpPr/>
          <p:nvPr userDrawn="1"/>
        </p:nvSpPr>
        <p:spPr>
          <a:xfrm>
            <a:off x="412009" y="1806009"/>
            <a:ext cx="4738127" cy="175221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3" name="모서리가 둥근 직사각형 61">
            <a:extLst>
              <a:ext uri="{FF2B5EF4-FFF2-40B4-BE49-F238E27FC236}">
                <a16:creationId xmlns:a16="http://schemas.microsoft.com/office/drawing/2014/main" id="{94870096-A5B4-4C1B-BE7E-C8CDD1FFE75D}"/>
              </a:ext>
            </a:extLst>
          </p:cNvPr>
          <p:cNvSpPr/>
          <p:nvPr userDrawn="1"/>
        </p:nvSpPr>
        <p:spPr>
          <a:xfrm>
            <a:off x="1297684" y="1711286"/>
            <a:ext cx="2725023" cy="239504"/>
          </a:xfrm>
          <a:prstGeom prst="roundRect">
            <a:avLst/>
          </a:prstGeom>
          <a:solidFill>
            <a:schemeClr val="bg1"/>
          </a:solidFill>
          <a:ln w="9525" algn="ctr">
            <a:noFill/>
            <a:prstDash val="solid"/>
            <a:miter lim="800000"/>
            <a:headEnd/>
            <a:tailEnd/>
          </a:ln>
          <a:effectLst/>
        </p:spPr>
        <p:txBody>
          <a:bodyPr wrap="none" lIns="36000" tIns="36000" rIns="36000" bIns="36000" rtlCol="0" anchor="ctr"/>
          <a:lstStyle/>
          <a:p>
            <a:pPr marL="285750" indent="-285750" algn="ctr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ko-KR" sz="12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’17</a:t>
            </a:r>
            <a:r>
              <a:rPr lang="ko-KR" altLang="en-US" sz="12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i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Lessons-Learned</a:t>
            </a:r>
            <a:endParaRPr kumimoji="0" lang="ko-KR" altLang="en-US" sz="1200" b="1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6C49AA-86B5-44DC-9CEE-A9940284911E}"/>
              </a:ext>
            </a:extLst>
          </p:cNvPr>
          <p:cNvSpPr txBox="1"/>
          <p:nvPr userDrawn="1"/>
        </p:nvSpPr>
        <p:spPr>
          <a:xfrm>
            <a:off x="397404" y="2595478"/>
            <a:ext cx="2837643" cy="27853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85725" indent="-85725" fontAlgn="base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kumimoji="1"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대내외 강사</a:t>
            </a:r>
            <a:r>
              <a:rPr kumimoji="1"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1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전문가 활동</a:t>
            </a:r>
            <a:r>
              <a:rPr kumimoji="1"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985FA-6872-4FBC-B0D2-71FA8AA9E336}"/>
              </a:ext>
            </a:extLst>
          </p:cNvPr>
          <p:cNvSpPr txBox="1"/>
          <p:nvPr userDrawn="1"/>
        </p:nvSpPr>
        <p:spPr>
          <a:xfrm>
            <a:off x="506792" y="2802008"/>
            <a:ext cx="2717305" cy="27853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fontAlgn="base" latinLnBrk="0">
              <a:lnSpc>
                <a:spcPct val="110000"/>
              </a:lnSpc>
              <a:spcBef>
                <a:spcPts val="60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..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업무 外로 진행되는 활동에 따른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,,,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endParaRPr kumimoji="1"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0CFF4D-C836-49F4-B636-7788084986BD}"/>
              </a:ext>
            </a:extLst>
          </p:cNvPr>
          <p:cNvSpPr txBox="1"/>
          <p:nvPr userDrawn="1"/>
        </p:nvSpPr>
        <p:spPr>
          <a:xfrm>
            <a:off x="397563" y="3171542"/>
            <a:ext cx="2717305" cy="26276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85725" indent="-85725" fontAlgn="base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사업지원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범위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~~</a:t>
            </a:r>
            <a:endParaRPr kumimoji="1"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71D61C-EF59-469C-80E9-D16818A69A6C}"/>
              </a:ext>
            </a:extLst>
          </p:cNvPr>
          <p:cNvSpPr txBox="1"/>
          <p:nvPr userDrawn="1"/>
        </p:nvSpPr>
        <p:spPr>
          <a:xfrm>
            <a:off x="404495" y="1947406"/>
            <a:ext cx="4598214" cy="6170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85725" indent="-85725" fontAlgn="base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kumimoji="1"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파트별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’17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년 업무 수행을 통해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개선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변경이 필요한 사항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＇</a:t>
            </a:r>
          </a:p>
          <a:p>
            <a:pPr latinLnBrk="0">
              <a:spcBef>
                <a:spcPts val="0"/>
              </a:spcBef>
            </a:pP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..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사업지원 방식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업무 할당 방식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사업지원의 범위에 대한 조정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등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atinLnBrk="0">
              <a:spcBef>
                <a:spcPts val="0"/>
              </a:spcBef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 ..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일하는 방식의 변화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등</a:t>
            </a:r>
            <a:endParaRPr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CAAC526-7319-4251-8772-819CE6B68AF8}"/>
              </a:ext>
            </a:extLst>
          </p:cNvPr>
          <p:cNvGrpSpPr/>
          <p:nvPr userDrawn="1"/>
        </p:nvGrpSpPr>
        <p:grpSpPr>
          <a:xfrm>
            <a:off x="392996" y="3819614"/>
            <a:ext cx="4748764" cy="1708096"/>
            <a:chOff x="381598" y="1909878"/>
            <a:chExt cx="4748764" cy="170809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20A18F0-1987-40AF-8A74-23F8AB1C3AF3}"/>
                </a:ext>
              </a:extLst>
            </p:cNvPr>
            <p:cNvSpPr/>
            <p:nvPr/>
          </p:nvSpPr>
          <p:spPr>
            <a:xfrm>
              <a:off x="392235" y="2041350"/>
              <a:ext cx="4738127" cy="1576624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110000"/>
                </a:lnSpc>
              </a:pPr>
              <a:endParaRPr kumimoji="0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endParaRPr>
            </a:p>
          </p:txBody>
        </p:sp>
        <p:sp>
          <p:nvSpPr>
            <p:cNvPr id="20" name="모서리가 둥근 직사각형 75">
              <a:extLst>
                <a:ext uri="{FF2B5EF4-FFF2-40B4-BE49-F238E27FC236}">
                  <a16:creationId xmlns:a16="http://schemas.microsoft.com/office/drawing/2014/main" id="{F8A80EF4-E4AC-4353-807E-D12CE25B3CA3}"/>
                </a:ext>
              </a:extLst>
            </p:cNvPr>
            <p:cNvSpPr/>
            <p:nvPr/>
          </p:nvSpPr>
          <p:spPr>
            <a:xfrm>
              <a:off x="1414520" y="1909878"/>
              <a:ext cx="2591095" cy="244622"/>
            </a:xfrm>
            <a:prstGeom prst="roundRect">
              <a:avLst/>
            </a:prstGeom>
            <a:solidFill>
              <a:schemeClr val="bg1"/>
            </a:solidFill>
            <a:ln w="9525" algn="ctr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marL="285750" indent="-285750" algn="ctr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kumimoji="0" lang="en-US" altLang="ko-KR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’18</a:t>
              </a:r>
              <a:r>
                <a:rPr kumimoji="0"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년 이후 </a:t>
              </a:r>
              <a:r>
                <a:rPr kumimoji="0" lang="en-US" altLang="ko-KR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Team </a:t>
              </a:r>
              <a:r>
                <a:rPr kumimoji="0" lang="ko-KR" altLang="en-US" sz="1200" b="1" i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itchFamily="18" charset="0"/>
                </a:rPr>
                <a:t>방향성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FD5989-192C-4528-B1C6-BF8369D2C9F7}"/>
                </a:ext>
              </a:extLst>
            </p:cNvPr>
            <p:cNvSpPr txBox="1"/>
            <p:nvPr/>
          </p:nvSpPr>
          <p:spPr>
            <a:xfrm>
              <a:off x="381598" y="2433932"/>
              <a:ext cx="4748764" cy="957185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단기적 현 모습 유지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</a:t>
              </a:r>
              <a:r>
                <a:rPr kumimoji="1"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점진적 변화</a:t>
              </a:r>
              <a:r>
                <a:rPr kumimoji="1"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Goal?</a:t>
              </a:r>
            </a:p>
            <a:p>
              <a:pPr fontAlgn="base" latinLnBrk="0">
                <a:spcBef>
                  <a:spcPts val="0"/>
                </a:spcBef>
              </a:pP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 ..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사업지원의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점진적 축소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 Data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사업을 위한 기반 마련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,,, 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등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indent="-85725" fontAlgn="base" latinLnBrk="0">
                <a:lnSpc>
                  <a:spcPct val="11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Team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의 변화를 위해서 우선적으로 필요한 사항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팀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구성원 입장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r>
                <a:rPr lang="ko-KR" altLang="en-US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 </a:t>
              </a:r>
              <a:endPara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marL="85725" indent="-85725" fontAlgn="base" latinLnBrk="0"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kumimoji="1"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Data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를 확보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/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활용할 수 있는 방안</a:t>
              </a:r>
              <a:r>
                <a:rPr lang="en-US" altLang="ko-KR" sz="11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rPr>
                <a:t>(?)</a:t>
              </a:r>
              <a:endPara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6D243E-ABA7-4AA1-85E7-B6A48005FBA0}"/>
              </a:ext>
            </a:extLst>
          </p:cNvPr>
          <p:cNvSpPr txBox="1"/>
          <p:nvPr userDrawn="1"/>
        </p:nvSpPr>
        <p:spPr>
          <a:xfrm>
            <a:off x="389064" y="5940326"/>
            <a:ext cx="4748764" cy="27853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85725" indent="-85725" fontAlgn="base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기타 개선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건의 사항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복지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근무환경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회식문화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등</a:t>
            </a:r>
            <a:r>
              <a:rPr kumimoji="1"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kumimoji="1" lang="en-US" altLang="ko-KR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3" name="모서리가 둥근 직사각형 40">
            <a:extLst>
              <a:ext uri="{FF2B5EF4-FFF2-40B4-BE49-F238E27FC236}">
                <a16:creationId xmlns:a16="http://schemas.microsoft.com/office/drawing/2014/main" id="{B05E57FB-2E02-46D6-8042-405A92BCF80F}"/>
              </a:ext>
            </a:extLst>
          </p:cNvPr>
          <p:cNvSpPr/>
          <p:nvPr userDrawn="1"/>
        </p:nvSpPr>
        <p:spPr>
          <a:xfrm>
            <a:off x="5658495" y="3978151"/>
            <a:ext cx="3903017" cy="1549560"/>
          </a:xfrm>
          <a:prstGeom prst="roundRect">
            <a:avLst>
              <a:gd name="adj" fmla="val 7661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400" b="1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4" name="모서리가 둥근 직사각형 41">
            <a:extLst>
              <a:ext uri="{FF2B5EF4-FFF2-40B4-BE49-F238E27FC236}">
                <a16:creationId xmlns:a16="http://schemas.microsoft.com/office/drawing/2014/main" id="{2CFC5BB0-9B51-4649-ACFF-D5427D0FA478}"/>
              </a:ext>
            </a:extLst>
          </p:cNvPr>
          <p:cNvSpPr/>
          <p:nvPr userDrawn="1"/>
        </p:nvSpPr>
        <p:spPr>
          <a:xfrm>
            <a:off x="5658496" y="5825091"/>
            <a:ext cx="3903017" cy="432863"/>
          </a:xfrm>
          <a:prstGeom prst="roundRect">
            <a:avLst>
              <a:gd name="adj" fmla="val 7661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10000"/>
              </a:lnSpc>
            </a:pPr>
            <a:endParaRPr kumimoji="0" lang="ko-KR" altLang="en-US" sz="1400" b="1" i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19C867-6B32-4734-8746-84828110D484}"/>
              </a:ext>
            </a:extLst>
          </p:cNvPr>
          <p:cNvSpPr txBox="1"/>
          <p:nvPr userDrawn="1"/>
        </p:nvSpPr>
        <p:spPr>
          <a:xfrm>
            <a:off x="5668963" y="1885950"/>
            <a:ext cx="3892105" cy="874085"/>
          </a:xfrm>
          <a:prstGeom prst="rect">
            <a:avLst/>
          </a:prstGeom>
          <a:noFill/>
        </p:spPr>
        <p:txBody>
          <a:bodyPr wrap="square" rIns="0" rtlCol="0" anchor="t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ko-KR" altLang="en-US" sz="10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파트별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 ’17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년 업무 수행을 통해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‘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개선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변경이 필요한 사항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＇</a:t>
            </a:r>
            <a:b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 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사업 </a:t>
            </a:r>
            <a:r>
              <a:rPr lang="ko-KR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지원범위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및 역할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 </a:t>
            </a:r>
            <a:r>
              <a:rPr lang="ko-KR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사업계획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시 명확한 </a:t>
            </a:r>
            <a:r>
              <a:rPr lang="ko-KR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지원범위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정의 필요 </a:t>
            </a:r>
            <a:br>
              <a:rPr 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 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사업 수행 간 </a:t>
            </a:r>
            <a:r>
              <a:rPr lang="ko-KR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업무체계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 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본부 간 통일된 목표 정의 필요</a:t>
            </a:r>
            <a:endParaRPr lang="en-US" altLang="ko-KR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ts val="0"/>
              </a:spcBef>
            </a:pP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                    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 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             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사업팀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 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위주의 일정</a:t>
            </a:r>
            <a:r>
              <a:rPr 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및 과제 추진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제재 </a:t>
            </a:r>
            <a:endParaRPr lang="ko-KR" altLang="en-US" sz="9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Bef>
                <a:spcPts val="0"/>
              </a:spcBef>
            </a:pPr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17F6CC-B05B-4976-A8DE-B315544CB64D}"/>
              </a:ext>
            </a:extLst>
          </p:cNvPr>
          <p:cNvSpPr txBox="1"/>
          <p:nvPr userDrawn="1"/>
        </p:nvSpPr>
        <p:spPr>
          <a:xfrm>
            <a:off x="5668963" y="2603290"/>
            <a:ext cx="3892105" cy="858055"/>
          </a:xfrm>
          <a:prstGeom prst="rect">
            <a:avLst/>
          </a:prstGeom>
          <a:noFill/>
        </p:spPr>
        <p:txBody>
          <a:bodyPr wrap="square" rIns="0" rtlCol="0" anchor="t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대내외 강사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전문가 활동</a:t>
            </a:r>
            <a:b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전문성 고려한 보상체계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관계사 대비 적은 강의활동 관련 수당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강의품질 위한 교육수강 기회 제공 및 교육자료 작성 시간 할당</a:t>
            </a:r>
            <a:b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강의인력 활용 유연성 제고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프로젝트 일정 고려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강의 주제 희망자 우선 배정</a:t>
            </a:r>
            <a:endParaRPr lang="ko-KR" altLang="en-US" sz="11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4DBE7E-6037-48B1-86A4-4E3ABC930927}"/>
              </a:ext>
            </a:extLst>
          </p:cNvPr>
          <p:cNvSpPr txBox="1"/>
          <p:nvPr userDrawn="1"/>
        </p:nvSpPr>
        <p:spPr>
          <a:xfrm>
            <a:off x="5668963" y="4077577"/>
            <a:ext cx="3892105" cy="871008"/>
          </a:xfrm>
          <a:prstGeom prst="rect">
            <a:avLst/>
          </a:prstGeom>
          <a:noFill/>
        </p:spPr>
        <p:txBody>
          <a:bodyPr wrap="square" rIns="0" rtlCol="0" anchor="t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분석 파트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자체적인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R&amp;D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활동 및 분석모델 개발 활동</a:t>
            </a:r>
            <a:b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데이터 확보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공공 데이터 기반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분석 데이터 마트 구축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활동목표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데이터 및 분석모델 확보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                 분석 서비스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Prototype (Pre-sales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시 활용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                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빅데이터 관점에서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AI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기술 융합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B79733-E07E-4AA1-A811-B2DF52820B9C}"/>
              </a:ext>
            </a:extLst>
          </p:cNvPr>
          <p:cNvSpPr txBox="1"/>
          <p:nvPr userDrawn="1"/>
        </p:nvSpPr>
        <p:spPr>
          <a:xfrm>
            <a:off x="5668963" y="5921973"/>
            <a:ext cx="3892105" cy="261610"/>
          </a:xfrm>
          <a:prstGeom prst="rect">
            <a:avLst/>
          </a:prstGeom>
          <a:noFill/>
        </p:spPr>
        <p:txBody>
          <a:bodyPr wrap="square" rIns="0" rtlCol="0" anchor="t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외부 사이트에서 유연근무제 등 제도 활용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FC4AB5-07D2-4D27-980C-E37A5E16621E}"/>
              </a:ext>
            </a:extLst>
          </p:cNvPr>
          <p:cNvSpPr txBox="1"/>
          <p:nvPr userDrawn="1"/>
        </p:nvSpPr>
        <p:spPr>
          <a:xfrm>
            <a:off x="5668963" y="4926273"/>
            <a:ext cx="3892105" cy="553357"/>
          </a:xfrm>
          <a:prstGeom prst="rect">
            <a:avLst/>
          </a:prstGeom>
          <a:noFill/>
        </p:spPr>
        <p:txBody>
          <a:bodyPr wrap="square" rIns="0" rtlCol="0" anchor="t">
            <a:spAutoFit/>
          </a:bodyPr>
          <a:lstStyle/>
          <a:p>
            <a:pPr marL="85725" indent="-85725" latinLnBrk="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Team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변화를 위해서 우선적으로 필요한 사항</a:t>
            </a:r>
            <a:b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팀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 </a:t>
            </a:r>
            <a:b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 -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구성원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: 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295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87208CB-02B9-4C81-AAA6-DB5F527BA052}"/>
              </a:ext>
            </a:extLst>
          </p:cNvPr>
          <p:cNvGrpSpPr/>
          <p:nvPr userDrawn="1"/>
        </p:nvGrpSpPr>
        <p:grpSpPr>
          <a:xfrm>
            <a:off x="6464770" y="1464502"/>
            <a:ext cx="3172520" cy="1048810"/>
            <a:chOff x="6464770" y="1464502"/>
            <a:chExt cx="3172520" cy="1048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21CCA2-D500-4488-9820-ECD0A66A2F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64770" y="1464502"/>
              <a:ext cx="3172520" cy="10488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0EAFA1-2369-4D44-901C-921C2E0BCC09}"/>
                </a:ext>
              </a:extLst>
            </p:cNvPr>
            <p:cNvSpPr/>
            <p:nvPr userDrawn="1"/>
          </p:nvSpPr>
          <p:spPr>
            <a:xfrm>
              <a:off x="7644838" y="1661275"/>
              <a:ext cx="940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Offbeat</a:t>
              </a:r>
              <a:endParaRPr lang="ko-KR" altLang="en-US" sz="18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37A2A2-521B-4CC8-B9BB-2D4E1C5578A4}"/>
              </a:ext>
            </a:extLst>
          </p:cNvPr>
          <p:cNvGrpSpPr/>
          <p:nvPr userDrawn="1"/>
        </p:nvGrpSpPr>
        <p:grpSpPr>
          <a:xfrm>
            <a:off x="6464770" y="5196725"/>
            <a:ext cx="3325443" cy="1031465"/>
            <a:chOff x="6464770" y="5196725"/>
            <a:chExt cx="3325443" cy="10314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B41F04-1297-4880-99B7-5988E18EA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64770" y="5196725"/>
              <a:ext cx="3325443" cy="10314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6B11C40-69E7-4EAE-8270-9C342DAF7519}"/>
                </a:ext>
              </a:extLst>
            </p:cNvPr>
            <p:cNvSpPr/>
            <p:nvPr userDrawn="1"/>
          </p:nvSpPr>
          <p:spPr>
            <a:xfrm>
              <a:off x="7426076" y="5475910"/>
              <a:ext cx="15186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 err="1"/>
                <a:t>Strotium</a:t>
              </a:r>
              <a:r>
                <a:rPr lang="en-US" altLang="ko-KR" sz="1800" dirty="0"/>
                <a:t> Dog</a:t>
              </a:r>
              <a:endParaRPr lang="ko-KR" altLang="en-US" sz="18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251EC9-DC49-41DF-8112-247F63971919}"/>
              </a:ext>
            </a:extLst>
          </p:cNvPr>
          <p:cNvGrpSpPr/>
          <p:nvPr userDrawn="1"/>
        </p:nvGrpSpPr>
        <p:grpSpPr>
          <a:xfrm>
            <a:off x="357872" y="5362352"/>
            <a:ext cx="3334123" cy="1039702"/>
            <a:chOff x="357872" y="5362352"/>
            <a:chExt cx="3334123" cy="10397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1DD8262-B2AC-456E-85D6-CF5CE0CB77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7872" y="5362352"/>
              <a:ext cx="3334123" cy="103970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411CBF-BAEE-4483-A9FF-2A0C50380652}"/>
                </a:ext>
              </a:extLst>
            </p:cNvPr>
            <p:cNvSpPr/>
            <p:nvPr userDrawn="1"/>
          </p:nvSpPr>
          <p:spPr>
            <a:xfrm>
              <a:off x="1248769" y="5660576"/>
              <a:ext cx="13292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The Muses</a:t>
              </a:r>
              <a:endParaRPr lang="ko-KR" altLang="en-US" sz="18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90A84D-C708-434C-A1D7-CE311893A0AE}"/>
              </a:ext>
            </a:extLst>
          </p:cNvPr>
          <p:cNvGrpSpPr/>
          <p:nvPr userDrawn="1"/>
        </p:nvGrpSpPr>
        <p:grpSpPr>
          <a:xfrm>
            <a:off x="3625447" y="5389079"/>
            <a:ext cx="3142229" cy="986247"/>
            <a:chOff x="3625447" y="5389079"/>
            <a:chExt cx="3142229" cy="9862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D01C28-8140-44C6-A723-5F87E28521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625447" y="5389079"/>
              <a:ext cx="3142229" cy="98624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609A05-9EA2-4E20-B3FD-A1C0DF8B8AE5}"/>
                </a:ext>
              </a:extLst>
            </p:cNvPr>
            <p:cNvSpPr/>
            <p:nvPr userDrawn="1"/>
          </p:nvSpPr>
          <p:spPr>
            <a:xfrm>
              <a:off x="4301050" y="5527791"/>
              <a:ext cx="157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Say You </a:t>
              </a:r>
              <a:r>
                <a:rPr lang="en-US" altLang="ko-KR" sz="1800" dirty="0" err="1"/>
                <a:t>Dont</a:t>
              </a:r>
              <a:endParaRPr lang="ko-KR" altLang="en-US" sz="18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558AAE-5F37-4479-8595-D3C3C46BA788}"/>
              </a:ext>
            </a:extLst>
          </p:cNvPr>
          <p:cNvGrpSpPr/>
          <p:nvPr userDrawn="1"/>
        </p:nvGrpSpPr>
        <p:grpSpPr>
          <a:xfrm>
            <a:off x="833939" y="1814016"/>
            <a:ext cx="3338118" cy="1048810"/>
            <a:chOff x="3209481" y="363247"/>
            <a:chExt cx="3338118" cy="104881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85F551B-2E7D-4CA7-B07C-8955292C10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209481" y="363247"/>
              <a:ext cx="3338118" cy="104881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9EC57C-51B0-409E-8359-66EEA35292AA}"/>
                </a:ext>
              </a:extLst>
            </p:cNvPr>
            <p:cNvSpPr/>
            <p:nvPr userDrawn="1"/>
          </p:nvSpPr>
          <p:spPr>
            <a:xfrm>
              <a:off x="3622210" y="659947"/>
              <a:ext cx="2413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Another Summer Day</a:t>
              </a:r>
              <a:endParaRPr lang="ko-KR" altLang="en-US" sz="1800" dirty="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EB21E80-394E-47A7-8BF7-D543AA7D4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en-US" altLang="ko-KR" dirty="0"/>
              <a:t>Complementary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19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87208CB-02B9-4C81-AAA6-DB5F527BA052}"/>
              </a:ext>
            </a:extLst>
          </p:cNvPr>
          <p:cNvGrpSpPr/>
          <p:nvPr userDrawn="1"/>
        </p:nvGrpSpPr>
        <p:grpSpPr>
          <a:xfrm>
            <a:off x="6464770" y="1464502"/>
            <a:ext cx="3172520" cy="1048810"/>
            <a:chOff x="6464770" y="1464502"/>
            <a:chExt cx="3172520" cy="104881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21CCA2-D500-4488-9820-ECD0A66A2F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464770" y="1464502"/>
              <a:ext cx="3172520" cy="104881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0EAFA1-2369-4D44-901C-921C2E0BCC09}"/>
                </a:ext>
              </a:extLst>
            </p:cNvPr>
            <p:cNvSpPr/>
            <p:nvPr userDrawn="1"/>
          </p:nvSpPr>
          <p:spPr>
            <a:xfrm>
              <a:off x="7644838" y="1661275"/>
              <a:ext cx="9407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Offbeat</a:t>
              </a:r>
              <a:endParaRPr lang="ko-KR" altLang="en-US" sz="18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637A2A2-521B-4CC8-B9BB-2D4E1C5578A4}"/>
              </a:ext>
            </a:extLst>
          </p:cNvPr>
          <p:cNvGrpSpPr/>
          <p:nvPr userDrawn="1"/>
        </p:nvGrpSpPr>
        <p:grpSpPr>
          <a:xfrm>
            <a:off x="6464770" y="5196725"/>
            <a:ext cx="3325443" cy="1031465"/>
            <a:chOff x="6464770" y="5196725"/>
            <a:chExt cx="3325443" cy="10314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1B41F04-1297-4880-99B7-5988E18EA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464770" y="5196725"/>
              <a:ext cx="3325443" cy="103146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6B11C40-69E7-4EAE-8270-9C342DAF7519}"/>
                </a:ext>
              </a:extLst>
            </p:cNvPr>
            <p:cNvSpPr/>
            <p:nvPr userDrawn="1"/>
          </p:nvSpPr>
          <p:spPr>
            <a:xfrm>
              <a:off x="7426076" y="5475910"/>
              <a:ext cx="15186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 err="1"/>
                <a:t>Strotium</a:t>
              </a:r>
              <a:r>
                <a:rPr lang="en-US" altLang="ko-KR" sz="1800" dirty="0"/>
                <a:t> Dog</a:t>
              </a:r>
              <a:endParaRPr lang="ko-KR" altLang="en-US" sz="180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0251EC9-DC49-41DF-8112-247F63971919}"/>
              </a:ext>
            </a:extLst>
          </p:cNvPr>
          <p:cNvGrpSpPr/>
          <p:nvPr userDrawn="1"/>
        </p:nvGrpSpPr>
        <p:grpSpPr>
          <a:xfrm>
            <a:off x="357872" y="5362352"/>
            <a:ext cx="3334123" cy="1039702"/>
            <a:chOff x="357872" y="5362352"/>
            <a:chExt cx="3334123" cy="10397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1DD8262-B2AC-456E-85D6-CF5CE0CB77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7872" y="5362352"/>
              <a:ext cx="3334123" cy="1039702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411CBF-BAEE-4483-A9FF-2A0C50380652}"/>
                </a:ext>
              </a:extLst>
            </p:cNvPr>
            <p:cNvSpPr/>
            <p:nvPr userDrawn="1"/>
          </p:nvSpPr>
          <p:spPr>
            <a:xfrm>
              <a:off x="1248769" y="5660576"/>
              <a:ext cx="13292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The Muses</a:t>
              </a:r>
              <a:endParaRPr lang="ko-KR" altLang="en-US" sz="18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B90A84D-C708-434C-A1D7-CE311893A0AE}"/>
              </a:ext>
            </a:extLst>
          </p:cNvPr>
          <p:cNvGrpSpPr/>
          <p:nvPr userDrawn="1"/>
        </p:nvGrpSpPr>
        <p:grpSpPr>
          <a:xfrm>
            <a:off x="6464770" y="2565336"/>
            <a:ext cx="3142229" cy="986247"/>
            <a:chOff x="3625447" y="5389079"/>
            <a:chExt cx="3142229" cy="98624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D01C28-8140-44C6-A723-5F87E28521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625447" y="5389079"/>
              <a:ext cx="3142229" cy="986247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609A05-9EA2-4E20-B3FD-A1C0DF8B8AE5}"/>
                </a:ext>
              </a:extLst>
            </p:cNvPr>
            <p:cNvSpPr/>
            <p:nvPr userDrawn="1"/>
          </p:nvSpPr>
          <p:spPr>
            <a:xfrm>
              <a:off x="4301050" y="5527791"/>
              <a:ext cx="15774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Say You </a:t>
              </a:r>
              <a:r>
                <a:rPr lang="en-US" altLang="ko-KR" sz="1800" dirty="0" err="1"/>
                <a:t>Dont</a:t>
              </a:r>
              <a:endParaRPr lang="ko-KR" altLang="en-US" sz="18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5558AAE-5F37-4479-8595-D3C3C46BA788}"/>
              </a:ext>
            </a:extLst>
          </p:cNvPr>
          <p:cNvGrpSpPr/>
          <p:nvPr userDrawn="1"/>
        </p:nvGrpSpPr>
        <p:grpSpPr>
          <a:xfrm>
            <a:off x="833939" y="1814016"/>
            <a:ext cx="3338118" cy="1048810"/>
            <a:chOff x="3209481" y="363247"/>
            <a:chExt cx="3338118" cy="104881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85F551B-2E7D-4CA7-B07C-8955292C10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209481" y="363247"/>
              <a:ext cx="3338118" cy="104881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79EC57C-51B0-409E-8359-66EEA35292AA}"/>
                </a:ext>
              </a:extLst>
            </p:cNvPr>
            <p:cNvSpPr/>
            <p:nvPr userDrawn="1"/>
          </p:nvSpPr>
          <p:spPr>
            <a:xfrm>
              <a:off x="3622210" y="659947"/>
              <a:ext cx="2413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Another Summer Day</a:t>
              </a:r>
              <a:endParaRPr lang="ko-KR" altLang="en-US" sz="1800" dirty="0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EB21E80-394E-47A7-8BF7-D543AA7D4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" y="124553"/>
            <a:ext cx="9502104" cy="351697"/>
          </a:xfrm>
          <a:prstGeom prst="rect">
            <a:avLst/>
          </a:prstGeom>
        </p:spPr>
        <p:txBody>
          <a:bodyPr lIns="90000" tIns="46800" rIns="90000" bIns="46800" anchor="ctr"/>
          <a:lstStyle>
            <a:lvl1pPr>
              <a:defRPr sz="2000" b="0"/>
            </a:lvl1pPr>
          </a:lstStyle>
          <a:p>
            <a:r>
              <a:rPr lang="en-US" altLang="ko-KR" dirty="0"/>
              <a:t>Pastel</a:t>
            </a:r>
            <a:endParaRPr 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BD27EC-445A-41E2-BD24-9B7E2F74CF8D}"/>
              </a:ext>
            </a:extLst>
          </p:cNvPr>
          <p:cNvGrpSpPr/>
          <p:nvPr userDrawn="1"/>
        </p:nvGrpSpPr>
        <p:grpSpPr>
          <a:xfrm>
            <a:off x="2088575" y="554738"/>
            <a:ext cx="3645370" cy="1284473"/>
            <a:chOff x="898763" y="3366860"/>
            <a:chExt cx="3645370" cy="12844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A20899-692B-4E9F-B71C-6D7B7185B9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898763" y="3366860"/>
              <a:ext cx="3645370" cy="128447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AC72BC-D211-4B1A-9857-44E053EC0917}"/>
                </a:ext>
              </a:extLst>
            </p:cNvPr>
            <p:cNvSpPr/>
            <p:nvPr userDrawn="1"/>
          </p:nvSpPr>
          <p:spPr>
            <a:xfrm>
              <a:off x="1730930" y="4144840"/>
              <a:ext cx="2115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800" dirty="0"/>
                <a:t>No Heroes Around</a:t>
              </a:r>
              <a:endParaRPr lang="ko-KR" altLang="en-US" sz="1800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D651A5E-D4CA-46E0-8440-F80D9A50733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30625" y="3176977"/>
            <a:ext cx="2188615" cy="87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3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90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893" r:id="rId2"/>
    <p:sldLayoutId id="2147483742" r:id="rId3"/>
    <p:sldLayoutId id="2147483766" r:id="rId4"/>
    <p:sldLayoutId id="2147483826" r:id="rId5"/>
    <p:sldLayoutId id="2147483877" r:id="rId6"/>
    <p:sldLayoutId id="2147483879" r:id="rId7"/>
    <p:sldLayoutId id="2147483878" r:id="rId8"/>
    <p:sldLayoutId id="2147483880" r:id="rId9"/>
    <p:sldLayoutId id="2147483876" r:id="rId10"/>
    <p:sldLayoutId id="2147483871" r:id="rId11"/>
    <p:sldLayoutId id="2147483875" r:id="rId12"/>
    <p:sldLayoutId id="2147483864" r:id="rId13"/>
    <p:sldLayoutId id="2147483758" r:id="rId14"/>
    <p:sldLayoutId id="2147483841" r:id="rId15"/>
    <p:sldLayoutId id="2147483865" r:id="rId16"/>
    <p:sldLayoutId id="2147483846" r:id="rId17"/>
    <p:sldLayoutId id="2147483760" r:id="rId18"/>
    <p:sldLayoutId id="2147483764" r:id="rId19"/>
    <p:sldLayoutId id="2147483863" r:id="rId20"/>
    <p:sldLayoutId id="2147483853" r:id="rId21"/>
    <p:sldLayoutId id="2147483861" r:id="rId22"/>
    <p:sldLayoutId id="2147483767" r:id="rId23"/>
    <p:sldLayoutId id="2147483843" r:id="rId24"/>
    <p:sldLayoutId id="2147483873" r:id="rId25"/>
    <p:sldLayoutId id="2147483855" r:id="rId26"/>
    <p:sldLayoutId id="2147483862" r:id="rId27"/>
    <p:sldLayoutId id="2147483860" r:id="rId28"/>
    <p:sldLayoutId id="2147483856" r:id="rId29"/>
    <p:sldLayoutId id="2147483854" r:id="rId30"/>
    <p:sldLayoutId id="2147483851" r:id="rId31"/>
    <p:sldLayoutId id="2147483852" r:id="rId32"/>
    <p:sldLayoutId id="2147483842" r:id="rId33"/>
    <p:sldLayoutId id="2147483857" r:id="rId34"/>
    <p:sldLayoutId id="2147483858" r:id="rId35"/>
    <p:sldLayoutId id="2147483845" r:id="rId36"/>
    <p:sldLayoutId id="2147483850" r:id="rId37"/>
    <p:sldLayoutId id="2147483768" r:id="rId38"/>
    <p:sldLayoutId id="2147483847" r:id="rId39"/>
    <p:sldLayoutId id="2147483866" r:id="rId40"/>
    <p:sldLayoutId id="2147483867" r:id="rId41"/>
    <p:sldLayoutId id="2147483868" r:id="rId42"/>
    <p:sldLayoutId id="2147483869" r:id="rId43"/>
    <p:sldLayoutId id="2147483870" r:id="rId44"/>
    <p:sldLayoutId id="2147483769" r:id="rId4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  <p15:guide id="3" orient="horz" pos="300">
          <p15:clr>
            <a:srgbClr val="F26B43"/>
          </p15:clr>
        </p15:guide>
        <p15:guide id="4" orient="horz" pos="346">
          <p15:clr>
            <a:srgbClr val="F26B43"/>
          </p15:clr>
        </p15:guide>
        <p15:guide id="5" orient="horz" pos="663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pos="126">
          <p15:clr>
            <a:srgbClr val="F26B43"/>
          </p15:clr>
        </p15:guide>
        <p15:guide id="9" pos="6114">
          <p15:clr>
            <a:srgbClr val="F26B43"/>
          </p15:clr>
        </p15:guide>
        <p15:guide id="11" orient="horz" pos="754">
          <p15:clr>
            <a:srgbClr val="F26B43"/>
          </p15:clr>
        </p15:guide>
        <p15:guide id="12" pos="2122">
          <p15:clr>
            <a:srgbClr val="F26B43"/>
          </p15:clr>
        </p15:guide>
        <p15:guide id="13" orient="horz" pos="73">
          <p15:clr>
            <a:srgbClr val="F26B43"/>
          </p15:clr>
        </p15:guide>
        <p15:guide id="14" orient="horz" pos="4201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pos="4118">
          <p15:clr>
            <a:srgbClr val="F26B43"/>
          </p15:clr>
        </p15:guide>
        <p15:guide id="17" orient="horz" pos="981">
          <p15:clr>
            <a:srgbClr val="F26B43"/>
          </p15:clr>
        </p15:guide>
        <p15:guide id="18" orient="horz" pos="2478">
          <p15:clr>
            <a:srgbClr val="F26B43"/>
          </p15:clr>
        </p15:guide>
        <p15:guide id="19" orient="horz" pos="368">
          <p15:clr>
            <a:srgbClr val="F26B43"/>
          </p15:clr>
        </p15:guide>
        <p15:guide id="20" orient="horz" pos="1049">
          <p15:clr>
            <a:srgbClr val="F26B43"/>
          </p15:clr>
        </p15:guide>
        <p15:guide id="21" orient="horz" pos="11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9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1" r:id="rId2"/>
    <p:sldLayoutId id="2147483792" r:id="rId3"/>
    <p:sldLayoutId id="2147483794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3" r:id="rId11"/>
    <p:sldLayoutId id="2147483809" r:id="rId12"/>
    <p:sldLayoutId id="2147483810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3974">
          <p15:clr>
            <a:srgbClr val="F26B43"/>
          </p15:clr>
        </p15:guide>
        <p15:guide id="8" pos="295">
          <p15:clr>
            <a:srgbClr val="F26B43"/>
          </p15:clr>
        </p15:guide>
        <p15:guide id="9" pos="5955">
          <p15:clr>
            <a:srgbClr val="F26B43"/>
          </p15:clr>
        </p15:guide>
        <p15:guide id="11" orient="horz" pos="799">
          <p15:clr>
            <a:srgbClr val="F26B43"/>
          </p15:clr>
        </p15:guide>
        <p15:guide id="12" pos="2099">
          <p15:clr>
            <a:srgbClr val="F26B43"/>
          </p15:clr>
        </p15:guide>
        <p15:guide id="13" orient="horz" pos="119">
          <p15:clr>
            <a:srgbClr val="F26B43"/>
          </p15:clr>
        </p15:guide>
        <p15:guide id="14" orient="horz" pos="4201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pos="4141">
          <p15:clr>
            <a:srgbClr val="F26B43"/>
          </p15:clr>
        </p15:guide>
        <p15:guide id="17" orient="horz" pos="1026">
          <p15:clr>
            <a:srgbClr val="F26B43"/>
          </p15:clr>
        </p15:guide>
        <p15:guide id="18" orient="horz" pos="25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70A88D3-CB11-451B-855B-D79D7AE6D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Attention Mechanism in NLP</a:t>
            </a:r>
            <a:endParaRPr lang="ko-KR" altLang="en-US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87D093F0-9BF5-458C-9C01-CFDE8B785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- Machine Translation </a:t>
            </a:r>
            <a:r>
              <a:rPr lang="ko-KR" altLang="en-US" dirty="0"/>
              <a:t>영역에서</a:t>
            </a:r>
            <a:r>
              <a:rPr lang="en-US" altLang="ko-KR" dirty="0"/>
              <a:t> Neural Network</a:t>
            </a:r>
            <a:r>
              <a:rPr lang="ko-KR" altLang="en-US" dirty="0"/>
              <a:t>의 효율성과 효과성 확보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94938FA-8F06-4AC3-97C1-3872EE740F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err="1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Dzmitry</a:t>
            </a:r>
            <a:r>
              <a:rPr lang="en-US" altLang="ko-KR" sz="9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900" dirty="0" err="1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Bahdanau</a:t>
            </a:r>
            <a:r>
              <a:rPr lang="en-US" altLang="ko-KR" sz="900" dirty="0"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, et al., 『Neural Machine Translation by Jointly Learning to Align and Translate』, 2014</a:t>
            </a:r>
            <a:endParaRPr lang="ko-KR" altLang="en-US" sz="900" dirty="0"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57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0A9DC-C34B-455B-94E4-7D189296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46ECF9-5278-48C9-8A57-493727DD81F6}"/>
              </a:ext>
            </a:extLst>
          </p:cNvPr>
          <p:cNvGrpSpPr/>
          <p:nvPr/>
        </p:nvGrpSpPr>
        <p:grpSpPr>
          <a:xfrm>
            <a:off x="1977300" y="1568651"/>
            <a:ext cx="7476262" cy="3574849"/>
            <a:chOff x="1977300" y="1327925"/>
            <a:chExt cx="7476262" cy="523938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8492F7-8B8D-47B1-9317-E977FFA89767}"/>
                </a:ext>
              </a:extLst>
            </p:cNvPr>
            <p:cNvSpPr/>
            <p:nvPr userDrawn="1"/>
          </p:nvSpPr>
          <p:spPr>
            <a:xfrm>
              <a:off x="2011650" y="1327926"/>
              <a:ext cx="7441912" cy="5239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58775" marR="0" lvl="0" indent="-358775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History of Machine Translation</a:t>
              </a: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58775" marR="0" lvl="0" indent="-358775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What is Attention?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358775" marR="0" lvl="0" indent="-358775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Why Attention?</a:t>
              </a:r>
            </a:p>
            <a:p>
              <a:pPr marL="358775" marR="0" lvl="0" indent="-358775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How to Attend?</a:t>
              </a:r>
            </a:p>
            <a:p>
              <a:pPr marL="358775" marR="0" lvl="0" indent="-358775" algn="l" defTabSz="914400" rtl="0" eaLnBrk="1" fontAlgn="auto" latinLnBrk="1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+mj-lt"/>
                <a:buAutoNum type="romanUcPeriod"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Results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A7C105-C317-4EEA-AF29-5E75A6A17C86}"/>
                </a:ext>
              </a:extLst>
            </p:cNvPr>
            <p:cNvSpPr/>
            <p:nvPr userDrawn="1"/>
          </p:nvSpPr>
          <p:spPr>
            <a:xfrm>
              <a:off x="1977300" y="1327925"/>
              <a:ext cx="34350" cy="52393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48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806C365F-2BF9-4E01-B202-EB78101DE5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</a:t>
            </a:r>
            <a:r>
              <a:rPr lang="ko-KR" altLang="en-US" dirty="0"/>
              <a:t>년 이후 구글 신경망 기계번역</a:t>
            </a:r>
            <a:r>
              <a:rPr lang="en-US" altLang="ko-KR" dirty="0"/>
              <a:t>(GNMT)</a:t>
            </a:r>
            <a:r>
              <a:rPr lang="ko-KR" altLang="en-US" dirty="0"/>
              <a:t>의 도입으로 번역 정확도 </a:t>
            </a:r>
            <a:r>
              <a:rPr lang="en-US" altLang="ko-KR" dirty="0"/>
              <a:t>55%</a:t>
            </a:r>
            <a:r>
              <a:rPr lang="ko-KR" altLang="en-US" dirty="0"/>
              <a:t>에서 </a:t>
            </a:r>
            <a:r>
              <a:rPr lang="en-US" altLang="ko-KR" dirty="0"/>
              <a:t>85%</a:t>
            </a:r>
            <a:r>
              <a:rPr lang="ko-KR" altLang="en-US" dirty="0"/>
              <a:t>로 향상</a:t>
            </a:r>
          </a:p>
        </p:txBody>
      </p:sp>
      <p:pic>
        <p:nvPicPr>
          <p:cNvPr id="8194" name="Picture 2" descr="Image result for êµ¬ê¸ ë²ì­">
            <a:extLst>
              <a:ext uri="{FF2B5EF4-FFF2-40B4-BE49-F238E27FC236}">
                <a16:creationId xmlns:a16="http://schemas.microsoft.com/office/drawing/2014/main" id="{22B392FC-021A-41EA-930E-7DDF5852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75" y="1721700"/>
            <a:ext cx="3642794" cy="20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êµ¬ê¸ ë²ì­">
            <a:extLst>
              <a:ext uri="{FF2B5EF4-FFF2-40B4-BE49-F238E27FC236}">
                <a16:creationId xmlns:a16="http://schemas.microsoft.com/office/drawing/2014/main" id="{7109494A-8D6E-4992-8386-7F911C539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2" y="3993393"/>
            <a:ext cx="3328988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A8744A6-2945-43E8-AD7A-21E29420C81B}"/>
              </a:ext>
            </a:extLst>
          </p:cNvPr>
          <p:cNvGrpSpPr/>
          <p:nvPr/>
        </p:nvGrpSpPr>
        <p:grpSpPr>
          <a:xfrm>
            <a:off x="200024" y="1215739"/>
            <a:ext cx="4382861" cy="359944"/>
            <a:chOff x="468313" y="1953565"/>
            <a:chExt cx="4422775" cy="35994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2DD52F-D3F0-4370-830E-28024B4FD2B3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FF4519-2792-473D-A273-DE277C7F4489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과거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072CAD-AE34-40E5-BC10-CB7B7779B5A1}"/>
              </a:ext>
            </a:extLst>
          </p:cNvPr>
          <p:cNvGrpSpPr/>
          <p:nvPr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F6175BD-B1C3-49AB-8AB8-80CDE090F5CA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E2357-927F-494B-9DCC-24A0DF030391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i="0">
                  <a:solidFill>
                    <a:schemeClr val="tx1"/>
                  </a:solidFill>
                  <a:latin typeface="+mj-ea"/>
                  <a:ea typeface="+mj-ea"/>
                </a:rPr>
                <a:t>현재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AAD8932F-DD78-46D1-8CC0-61FFA0943DC2}"/>
              </a:ext>
            </a:extLst>
          </p:cNvPr>
          <p:cNvSpPr/>
          <p:nvPr/>
        </p:nvSpPr>
        <p:spPr>
          <a:xfrm rot="5400000">
            <a:off x="3486476" y="3758021"/>
            <a:ext cx="2933048" cy="457971"/>
          </a:xfrm>
          <a:prstGeom prst="triangle">
            <a:avLst/>
          </a:prstGeom>
          <a:gradFill>
            <a:gsLst>
              <a:gs pos="52600">
                <a:srgbClr val="DDDDDD"/>
              </a:gs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811FC1A-6728-4F34-9FD9-B1E57CEA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altLang="ko-KR" dirty="0"/>
              <a:t>History of Machine Translation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3B57AD3-61F8-4F3D-BC35-30DC3D9E2C10}"/>
              </a:ext>
            </a:extLst>
          </p:cNvPr>
          <p:cNvSpPr/>
          <p:nvPr/>
        </p:nvSpPr>
        <p:spPr>
          <a:xfrm>
            <a:off x="200026" y="1665288"/>
            <a:ext cx="4382860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DFE16B-4E70-49CB-B2CA-DFDCBA3ECD18}"/>
              </a:ext>
            </a:extLst>
          </p:cNvPr>
          <p:cNvSpPr/>
          <p:nvPr/>
        </p:nvSpPr>
        <p:spPr>
          <a:xfrm>
            <a:off x="5319268" y="1665289"/>
            <a:ext cx="4386707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 descr="google translator (3)">
            <a:extLst>
              <a:ext uri="{FF2B5EF4-FFF2-40B4-BE49-F238E27FC236}">
                <a16:creationId xmlns:a16="http://schemas.microsoft.com/office/drawing/2014/main" id="{C4FAC6E0-C256-4E7F-99AD-8DBFE8DD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81" y="1906757"/>
            <a:ext cx="3856822" cy="87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google translator (1)">
            <a:extLst>
              <a:ext uri="{FF2B5EF4-FFF2-40B4-BE49-F238E27FC236}">
                <a16:creationId xmlns:a16="http://schemas.microsoft.com/office/drawing/2014/main" id="{F275B315-7981-4CBA-B0B4-09ECD134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80" y="3305413"/>
            <a:ext cx="3856815" cy="87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google translator (2)">
            <a:extLst>
              <a:ext uri="{FF2B5EF4-FFF2-40B4-BE49-F238E27FC236}">
                <a16:creationId xmlns:a16="http://schemas.microsoft.com/office/drawing/2014/main" id="{0117B157-F8D2-4C40-AFFF-1ADFC4A28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2"/>
          <a:stretch/>
        </p:blipFill>
        <p:spPr bwMode="auto">
          <a:xfrm>
            <a:off x="5502280" y="4704068"/>
            <a:ext cx="3856815" cy="93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3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DA8A-4A5A-4729-94A1-D8E2DEA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altLang="ko-KR" dirty="0"/>
              <a:t>History of Machine Translation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4545320-748A-42F7-B67F-BFCC3E12F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사용 가능한 </a:t>
            </a:r>
            <a:r>
              <a:rPr lang="en-US" altLang="ko-KR" dirty="0"/>
              <a:t>Computing Power</a:t>
            </a:r>
            <a:r>
              <a:rPr lang="ko-KR" altLang="en-US" dirty="0"/>
              <a:t>가 늘어남에 따라 </a:t>
            </a:r>
            <a:r>
              <a:rPr lang="en-US" altLang="ko-KR" dirty="0"/>
              <a:t>Machine Translation </a:t>
            </a:r>
            <a:r>
              <a:rPr lang="ko-KR" altLang="en-US" dirty="0"/>
              <a:t>또한 점진적 자동화 달성</a:t>
            </a:r>
          </a:p>
        </p:txBody>
      </p:sp>
      <p:sp>
        <p:nvSpPr>
          <p:cNvPr id="5" name="오각형 154">
            <a:extLst>
              <a:ext uri="{FF2B5EF4-FFF2-40B4-BE49-F238E27FC236}">
                <a16:creationId xmlns:a16="http://schemas.microsoft.com/office/drawing/2014/main" id="{C7605D34-BA61-495E-945D-F29B2EF2BB86}"/>
              </a:ext>
            </a:extLst>
          </p:cNvPr>
          <p:cNvSpPr/>
          <p:nvPr/>
        </p:nvSpPr>
        <p:spPr>
          <a:xfrm>
            <a:off x="203703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</a:rPr>
              <a:t>Rule-Based</a:t>
            </a:r>
            <a:endParaRPr lang="ko-KR" altLang="en-US" sz="1400" b="1" dirty="0">
              <a:ln w="9525">
                <a:solidFill>
                  <a:schemeClr val="tx1">
                    <a:lumMod val="90000"/>
                    <a:lumOff val="10000"/>
                    <a:alpha val="10000"/>
                  </a:schemeClr>
                </a:solidFill>
              </a:ln>
            </a:endParaRPr>
          </a:p>
        </p:txBody>
      </p:sp>
      <p:sp>
        <p:nvSpPr>
          <p:cNvPr id="6" name="오각형 154">
            <a:extLst>
              <a:ext uri="{FF2B5EF4-FFF2-40B4-BE49-F238E27FC236}">
                <a16:creationId xmlns:a16="http://schemas.microsoft.com/office/drawing/2014/main" id="{C7CDC693-C959-40EA-84C4-9A57DDF50740}"/>
              </a:ext>
            </a:extLst>
          </p:cNvPr>
          <p:cNvSpPr/>
          <p:nvPr/>
        </p:nvSpPr>
        <p:spPr>
          <a:xfrm>
            <a:off x="3470815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</a:rPr>
              <a:t>Statistical Method</a:t>
            </a:r>
            <a:endParaRPr lang="ko-KR" altLang="en-US" sz="1400" b="1" dirty="0">
              <a:ln w="9525">
                <a:solidFill>
                  <a:schemeClr val="tx1">
                    <a:lumMod val="90000"/>
                    <a:lumOff val="10000"/>
                    <a:alpha val="10000"/>
                  </a:schemeClr>
                </a:solidFill>
              </a:ln>
            </a:endParaRPr>
          </a:p>
        </p:txBody>
      </p:sp>
      <p:sp>
        <p:nvSpPr>
          <p:cNvPr id="7" name="오각형 154">
            <a:extLst>
              <a:ext uri="{FF2B5EF4-FFF2-40B4-BE49-F238E27FC236}">
                <a16:creationId xmlns:a16="http://schemas.microsoft.com/office/drawing/2014/main" id="{3F6BBF6B-4423-4A0C-B021-77486E8966DE}"/>
              </a:ext>
            </a:extLst>
          </p:cNvPr>
          <p:cNvSpPr/>
          <p:nvPr/>
        </p:nvSpPr>
        <p:spPr>
          <a:xfrm>
            <a:off x="6737927" y="1209483"/>
            <a:ext cx="2973647" cy="347855"/>
          </a:xfrm>
          <a:prstGeom prst="homePlat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</a:rPr>
              <a:t>Neural Network</a:t>
            </a:r>
            <a:endParaRPr lang="ko-KR" altLang="en-US" sz="1400" b="1" dirty="0">
              <a:ln w="9525">
                <a:solidFill>
                  <a:schemeClr val="tx1">
                    <a:lumMod val="90000"/>
                    <a:lumOff val="10000"/>
                    <a:alpha val="10000"/>
                  </a:schemeClr>
                </a:solidFill>
              </a:ln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6470D8-68A0-4025-9600-AE9C6EC8342A}"/>
              </a:ext>
            </a:extLst>
          </p:cNvPr>
          <p:cNvSpPr/>
          <p:nvPr/>
        </p:nvSpPr>
        <p:spPr>
          <a:xfrm>
            <a:off x="200025" y="6416674"/>
            <a:ext cx="4379598" cy="2489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r>
              <a:rPr lang="en-US" altLang="ko-KR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* </a:t>
            </a:r>
            <a:r>
              <a:rPr lang="en-US" altLang="ko-KR" sz="600" dirty="0" err="1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Byeong</a:t>
            </a:r>
            <a:r>
              <a:rPr lang="ko-KR" altLang="en-US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600" dirty="0" err="1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il</a:t>
            </a:r>
            <a:r>
              <a:rPr lang="en-US" altLang="ko-KR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 Go,</a:t>
            </a:r>
            <a:r>
              <a:rPr lang="ko-KR" altLang="en-US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GNMT</a:t>
            </a:r>
            <a:r>
              <a:rPr lang="ko-KR" altLang="en-US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로 알아보는 신경망 기반 기계번역</a:t>
            </a:r>
            <a:r>
              <a:rPr lang="en-US" altLang="ko-KR" sz="6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, 2016 - https://www.slideshare.net/ByeongilKo/gnmt-69817390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F7984EB-3DBE-4198-8220-D6B3CA46E2BB}"/>
              </a:ext>
            </a:extLst>
          </p:cNvPr>
          <p:cNvCxnSpPr>
            <a:cxnSpLocks/>
          </p:cNvCxnSpPr>
          <p:nvPr/>
        </p:nvCxnSpPr>
        <p:spPr>
          <a:xfrm>
            <a:off x="3324083" y="1813218"/>
            <a:ext cx="0" cy="44963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AA49DD9-C55E-41A9-B783-F13210BC1C1A}"/>
              </a:ext>
            </a:extLst>
          </p:cNvPr>
          <p:cNvGrpSpPr/>
          <p:nvPr/>
        </p:nvGrpSpPr>
        <p:grpSpPr>
          <a:xfrm>
            <a:off x="299876" y="3431079"/>
            <a:ext cx="2781300" cy="1060597"/>
            <a:chOff x="6820119" y="1927307"/>
            <a:chExt cx="2498339" cy="1060597"/>
          </a:xfrm>
        </p:grpSpPr>
        <p:sp>
          <p:nvSpPr>
            <p:cNvPr id="82" name="사각형: 둥근 위쪽 모서리 81">
              <a:extLst>
                <a:ext uri="{FF2B5EF4-FFF2-40B4-BE49-F238E27FC236}">
                  <a16:creationId xmlns:a16="http://schemas.microsoft.com/office/drawing/2014/main" id="{71B2B0D8-7055-45B4-AE96-93F6EBDA56CB}"/>
                </a:ext>
              </a:extLst>
            </p:cNvPr>
            <p:cNvSpPr/>
            <p:nvPr/>
          </p:nvSpPr>
          <p:spPr>
            <a:xfrm>
              <a:off x="6820119" y="2206057"/>
              <a:ext cx="2498339" cy="781847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언어 별 사전 필요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유지보수 제한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언어 별 구문 및 어순 정형화 필요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Target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언어에 맞게 품사 및 순서 변경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b="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조사 등 언어특성의 부적절한 연계</a:t>
              </a:r>
              <a:endParaRPr lang="en-US" altLang="ko-KR" sz="1000" b="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3" name="사각형: 둥근 위쪽 모서리 82">
              <a:extLst>
                <a:ext uri="{FF2B5EF4-FFF2-40B4-BE49-F238E27FC236}">
                  <a16:creationId xmlns:a16="http://schemas.microsoft.com/office/drawing/2014/main" id="{A6831216-0E5F-438C-A64F-547047E0877C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 err="1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제한점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FD76EF9B-9E34-44C4-8E02-B96548ED0085}"/>
              </a:ext>
            </a:extLst>
          </p:cNvPr>
          <p:cNvGrpSpPr/>
          <p:nvPr/>
        </p:nvGrpSpPr>
        <p:grpSpPr>
          <a:xfrm>
            <a:off x="6834100" y="1670155"/>
            <a:ext cx="2781300" cy="1733299"/>
            <a:chOff x="6820119" y="1927307"/>
            <a:chExt cx="2498339" cy="1733299"/>
          </a:xfrm>
        </p:grpSpPr>
        <p:sp>
          <p:nvSpPr>
            <p:cNvPr id="88" name="사각형: 둥근 위쪽 모서리 87">
              <a:extLst>
                <a:ext uri="{FF2B5EF4-FFF2-40B4-BE49-F238E27FC236}">
                  <a16:creationId xmlns:a16="http://schemas.microsoft.com/office/drawing/2014/main" id="{F593F301-FCDD-41C3-95FF-D12A73EEDFAF}"/>
                </a:ext>
              </a:extLst>
            </p:cNvPr>
            <p:cNvSpPr/>
            <p:nvPr/>
          </p:nvSpPr>
          <p:spPr>
            <a:xfrm>
              <a:off x="6820119" y="2209950"/>
              <a:ext cx="2498339" cy="145065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Corpus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불필요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문장 또는 문단 단위 번역 가능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Word Embedding</a:t>
              </a:r>
              <a:endParaRPr lang="ko-KR" altLang="en-US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Word2Vec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Doc2Vec</a:t>
              </a: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RNN </a:t>
              </a:r>
              <a:r>
                <a:rPr lang="ko-KR" altLang="en-US" sz="1000" b="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등</a:t>
              </a:r>
              <a:endParaRPr lang="en-US" altLang="ko-KR" sz="1000" b="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9" name="사각형: 둥근 위쪽 모서리 88">
              <a:extLst>
                <a:ext uri="{FF2B5EF4-FFF2-40B4-BE49-F238E27FC236}">
                  <a16:creationId xmlns:a16="http://schemas.microsoft.com/office/drawing/2014/main" id="{E4BDC825-2053-4105-9026-B5404B8BBB22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문장을 별도의 가공 없이 활용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E6073D9-58C4-4B1D-B67D-608367F0219D}"/>
              </a:ext>
            </a:extLst>
          </p:cNvPr>
          <p:cNvGrpSpPr/>
          <p:nvPr/>
        </p:nvGrpSpPr>
        <p:grpSpPr>
          <a:xfrm>
            <a:off x="6828548" y="3431641"/>
            <a:ext cx="2781300" cy="1060035"/>
            <a:chOff x="6820119" y="1927307"/>
            <a:chExt cx="2498339" cy="1060035"/>
          </a:xfrm>
        </p:grpSpPr>
        <p:sp>
          <p:nvSpPr>
            <p:cNvPr id="94" name="사각형: 둥근 위쪽 모서리 93">
              <a:extLst>
                <a:ext uri="{FF2B5EF4-FFF2-40B4-BE49-F238E27FC236}">
                  <a16:creationId xmlns:a16="http://schemas.microsoft.com/office/drawing/2014/main" id="{9CA812EE-BF85-4B2B-8FAC-212C3AF9919E}"/>
                </a:ext>
              </a:extLst>
            </p:cNvPr>
            <p:cNvSpPr/>
            <p:nvPr/>
          </p:nvSpPr>
          <p:spPr>
            <a:xfrm>
              <a:off x="6820119" y="2209947"/>
              <a:ext cx="2498339" cy="77739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Source-Target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문장의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Coupling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필요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연산자원 확보 문제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문장이 길어질 경우 번역품질 저하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b="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5" name="사각형: 둥근 위쪽 모서리 94">
              <a:extLst>
                <a:ext uri="{FF2B5EF4-FFF2-40B4-BE49-F238E27FC236}">
                  <a16:creationId xmlns:a16="http://schemas.microsoft.com/office/drawing/2014/main" id="{794C3210-6BCF-4960-A4C4-C82BA36C8C6A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 err="1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제한점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C4DFD5E-CB39-4410-B5B9-2CB227E986D5}"/>
              </a:ext>
            </a:extLst>
          </p:cNvPr>
          <p:cNvCxnSpPr>
            <a:cxnSpLocks/>
          </p:cNvCxnSpPr>
          <p:nvPr/>
        </p:nvCxnSpPr>
        <p:spPr>
          <a:xfrm>
            <a:off x="6591194" y="1813218"/>
            <a:ext cx="0" cy="449634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BB1FDDB2-F947-419D-AE9C-193619AE8339}"/>
              </a:ext>
            </a:extLst>
          </p:cNvPr>
          <p:cNvGrpSpPr/>
          <p:nvPr/>
        </p:nvGrpSpPr>
        <p:grpSpPr>
          <a:xfrm>
            <a:off x="299876" y="1669081"/>
            <a:ext cx="2781300" cy="1344476"/>
            <a:chOff x="6820119" y="1927307"/>
            <a:chExt cx="2498339" cy="1344476"/>
          </a:xfrm>
        </p:grpSpPr>
        <p:sp>
          <p:nvSpPr>
            <p:cNvPr id="98" name="사각형: 둥근 위쪽 모서리 97">
              <a:extLst>
                <a:ext uri="{FF2B5EF4-FFF2-40B4-BE49-F238E27FC236}">
                  <a16:creationId xmlns:a16="http://schemas.microsoft.com/office/drawing/2014/main" id="{6A8A301C-3A1C-4763-A20D-8A16459CBEFE}"/>
                </a:ext>
              </a:extLst>
            </p:cNvPr>
            <p:cNvSpPr/>
            <p:nvPr/>
          </p:nvSpPr>
          <p:spPr>
            <a:xfrm>
              <a:off x="6820119" y="2206155"/>
              <a:ext cx="2498339" cy="106562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언어 별 규칙 정의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형태소 등 수동으로 정의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9" name="사각형: 둥근 위쪽 모서리 98">
              <a:extLst>
                <a:ext uri="{FF2B5EF4-FFF2-40B4-BE49-F238E27FC236}">
                  <a16:creationId xmlns:a16="http://schemas.microsoft.com/office/drawing/2014/main" id="{1B7D8D3D-5B31-42C1-A3FB-A53ECFC17994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반자동 번역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97DD43DC-9BDD-4395-A257-021EE1A6DBA3}"/>
              </a:ext>
            </a:extLst>
          </p:cNvPr>
          <p:cNvGrpSpPr/>
          <p:nvPr/>
        </p:nvGrpSpPr>
        <p:grpSpPr>
          <a:xfrm>
            <a:off x="483924" y="5086623"/>
            <a:ext cx="2413205" cy="1120002"/>
            <a:chOff x="483924" y="5086623"/>
            <a:chExt cx="2413205" cy="1120002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2F139FBA-0C98-4A39-8804-101603BF37E1}"/>
                </a:ext>
              </a:extLst>
            </p:cNvPr>
            <p:cNvGrpSpPr/>
            <p:nvPr/>
          </p:nvGrpSpPr>
          <p:grpSpPr>
            <a:xfrm>
              <a:off x="483924" y="5338749"/>
              <a:ext cx="2413205" cy="867876"/>
              <a:chOff x="6140193" y="4926928"/>
              <a:chExt cx="2413205" cy="1179096"/>
            </a:xfrm>
            <a:solidFill>
              <a:schemeClr val="accent4"/>
            </a:solidFill>
          </p:grpSpPr>
          <p:sp>
            <p:nvSpPr>
              <p:cNvPr id="101" name="타원 100">
                <a:extLst>
                  <a:ext uri="{FF2B5EF4-FFF2-40B4-BE49-F238E27FC236}">
                    <a16:creationId xmlns:a16="http://schemas.microsoft.com/office/drawing/2014/main" id="{49ABE1BA-34AB-409F-9476-B2468F9BC99A}"/>
                  </a:ext>
                </a:extLst>
              </p:cNvPr>
              <p:cNvSpPr/>
              <p:nvPr/>
            </p:nvSpPr>
            <p:spPr>
              <a:xfrm>
                <a:off x="6140193" y="4926928"/>
                <a:ext cx="2413205" cy="1179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FED01380-399E-4D01-BA5D-4599E20CD36F}"/>
                  </a:ext>
                </a:extLst>
              </p:cNvPr>
              <p:cNvSpPr/>
              <p:nvPr/>
            </p:nvSpPr>
            <p:spPr>
              <a:xfrm>
                <a:off x="6303887" y="5307404"/>
                <a:ext cx="2085827" cy="37633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 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는 먹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었다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 사과 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를</a:t>
                </a:r>
              </a:p>
            </p:txBody>
          </p:sp>
        </p:grpSp>
        <p:sp>
          <p:nvSpPr>
            <p:cNvPr id="103" name="화살표: 아래쪽 102">
              <a:extLst>
                <a:ext uri="{FF2B5EF4-FFF2-40B4-BE49-F238E27FC236}">
                  <a16:creationId xmlns:a16="http://schemas.microsoft.com/office/drawing/2014/main" id="{8856E5FB-B7D9-448E-ADA5-460B0616C0C3}"/>
                </a:ext>
              </a:extLst>
            </p:cNvPr>
            <p:cNvSpPr/>
            <p:nvPr/>
          </p:nvSpPr>
          <p:spPr>
            <a:xfrm>
              <a:off x="1088893" y="5086623"/>
              <a:ext cx="1203266" cy="382313"/>
            </a:xfrm>
            <a:prstGeom prst="downArrow">
              <a:avLst/>
            </a:prstGeom>
            <a:gradFill>
              <a:gsLst>
                <a:gs pos="6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8EA16E-6C82-437C-BA52-456954148097}"/>
              </a:ext>
            </a:extLst>
          </p:cNvPr>
          <p:cNvGrpSpPr/>
          <p:nvPr/>
        </p:nvGrpSpPr>
        <p:grpSpPr>
          <a:xfrm>
            <a:off x="3744474" y="5086623"/>
            <a:ext cx="2413205" cy="1120002"/>
            <a:chOff x="483924" y="5086623"/>
            <a:chExt cx="2413205" cy="1120002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34A1DA36-8DD9-4274-8EC1-77F20F0BB3B1}"/>
                </a:ext>
              </a:extLst>
            </p:cNvPr>
            <p:cNvGrpSpPr/>
            <p:nvPr/>
          </p:nvGrpSpPr>
          <p:grpSpPr>
            <a:xfrm>
              <a:off x="483924" y="5338749"/>
              <a:ext cx="2413205" cy="867876"/>
              <a:chOff x="6140193" y="4926928"/>
              <a:chExt cx="2413205" cy="1179096"/>
            </a:xfrm>
            <a:solidFill>
              <a:schemeClr val="accent4"/>
            </a:solidFill>
          </p:grpSpPr>
          <p:sp>
            <p:nvSpPr>
              <p:cNvPr id="110" name="타원 109">
                <a:extLst>
                  <a:ext uri="{FF2B5EF4-FFF2-40B4-BE49-F238E27FC236}">
                    <a16:creationId xmlns:a16="http://schemas.microsoft.com/office/drawing/2014/main" id="{2E99CEF3-FC5D-4952-8499-8C518DD00E3E}"/>
                  </a:ext>
                </a:extLst>
              </p:cNvPr>
              <p:cNvSpPr/>
              <p:nvPr/>
            </p:nvSpPr>
            <p:spPr>
              <a:xfrm>
                <a:off x="6140193" y="4926928"/>
                <a:ext cx="2413205" cy="1179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70C053F4-5EB4-4770-94E0-841CDD300BD7}"/>
                  </a:ext>
                </a:extLst>
              </p:cNvPr>
              <p:cNvSpPr/>
              <p:nvPr/>
            </p:nvSpPr>
            <p:spPr>
              <a:xfrm>
                <a:off x="6433729" y="5307404"/>
                <a:ext cx="1826141" cy="37633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나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은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)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는 사과를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+mj-ea"/>
                    <a:ea typeface="+mj-ea"/>
                  </a:rPr>
                  <a:t>먹ㄱ었다</a:t>
                </a:r>
                <a:endParaRPr lang="ko-KR" altLang="en-US" sz="12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098FB43A-A66F-44B4-A293-55E9D23F4790}"/>
                </a:ext>
              </a:extLst>
            </p:cNvPr>
            <p:cNvSpPr/>
            <p:nvPr/>
          </p:nvSpPr>
          <p:spPr>
            <a:xfrm>
              <a:off x="1088893" y="5086623"/>
              <a:ext cx="1203266" cy="382313"/>
            </a:xfrm>
            <a:prstGeom prst="downArrow">
              <a:avLst/>
            </a:prstGeom>
            <a:gradFill>
              <a:gsLst>
                <a:gs pos="6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1C6D1E3-61DD-441A-8E48-58D233865872}"/>
              </a:ext>
            </a:extLst>
          </p:cNvPr>
          <p:cNvGrpSpPr/>
          <p:nvPr/>
        </p:nvGrpSpPr>
        <p:grpSpPr>
          <a:xfrm>
            <a:off x="7008871" y="5086623"/>
            <a:ext cx="2413205" cy="1120002"/>
            <a:chOff x="483924" y="5086623"/>
            <a:chExt cx="2413205" cy="1120002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AD97598-EC74-48A1-8476-C5B4FD0BCB7A}"/>
                </a:ext>
              </a:extLst>
            </p:cNvPr>
            <p:cNvGrpSpPr/>
            <p:nvPr/>
          </p:nvGrpSpPr>
          <p:grpSpPr>
            <a:xfrm>
              <a:off x="483924" y="5338749"/>
              <a:ext cx="2413205" cy="867876"/>
              <a:chOff x="6140193" y="4926928"/>
              <a:chExt cx="2413205" cy="1179096"/>
            </a:xfrm>
            <a:solidFill>
              <a:schemeClr val="accent4"/>
            </a:solidFill>
          </p:grpSpPr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58790CDE-4D3D-4AD5-B8E0-4008D2707F4F}"/>
                  </a:ext>
                </a:extLst>
              </p:cNvPr>
              <p:cNvSpPr/>
              <p:nvPr/>
            </p:nvSpPr>
            <p:spPr>
              <a:xfrm>
                <a:off x="6140193" y="4926928"/>
                <a:ext cx="2413205" cy="117909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D481A000-639D-477A-A879-75F974BE3E95}"/>
                  </a:ext>
                </a:extLst>
              </p:cNvPr>
              <p:cNvSpPr/>
              <p:nvPr/>
            </p:nvSpPr>
            <p:spPr>
              <a:xfrm>
                <a:off x="6635705" y="5307404"/>
                <a:ext cx="1422184" cy="376331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+mj-ea"/>
                    <a:ea typeface="+mj-ea"/>
                  </a:rPr>
                  <a:t>나는 사과를 먹었다</a:t>
                </a:r>
              </a:p>
            </p:txBody>
          </p:sp>
        </p:grpSp>
        <p:sp>
          <p:nvSpPr>
            <p:cNvPr id="114" name="화살표: 아래쪽 113">
              <a:extLst>
                <a:ext uri="{FF2B5EF4-FFF2-40B4-BE49-F238E27FC236}">
                  <a16:creationId xmlns:a16="http://schemas.microsoft.com/office/drawing/2014/main" id="{44A626FA-A85B-4AAF-8ED9-89CA6FA7D063}"/>
                </a:ext>
              </a:extLst>
            </p:cNvPr>
            <p:cNvSpPr/>
            <p:nvPr/>
          </p:nvSpPr>
          <p:spPr>
            <a:xfrm>
              <a:off x="1088893" y="5086623"/>
              <a:ext cx="1203266" cy="382313"/>
            </a:xfrm>
            <a:prstGeom prst="downArrow">
              <a:avLst/>
            </a:prstGeom>
            <a:gradFill>
              <a:gsLst>
                <a:gs pos="6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A9E10D8-F30D-4494-8E83-0662A8F9D7CC}"/>
              </a:ext>
            </a:extLst>
          </p:cNvPr>
          <p:cNvGrpSpPr/>
          <p:nvPr/>
        </p:nvGrpSpPr>
        <p:grpSpPr>
          <a:xfrm>
            <a:off x="3560426" y="1666678"/>
            <a:ext cx="2781300" cy="1027274"/>
            <a:chOff x="6820119" y="1927307"/>
            <a:chExt cx="2498339" cy="1027274"/>
          </a:xfrm>
        </p:grpSpPr>
        <p:sp>
          <p:nvSpPr>
            <p:cNvPr id="118" name="사각형: 둥근 위쪽 모서리 117">
              <a:extLst>
                <a:ext uri="{FF2B5EF4-FFF2-40B4-BE49-F238E27FC236}">
                  <a16:creationId xmlns:a16="http://schemas.microsoft.com/office/drawing/2014/main" id="{21E54890-1199-4D6E-B780-B75366F51384}"/>
                </a:ext>
              </a:extLst>
            </p:cNvPr>
            <p:cNvSpPr/>
            <p:nvPr/>
          </p:nvSpPr>
          <p:spPr>
            <a:xfrm>
              <a:off x="6820119" y="2215935"/>
              <a:ext cx="2498339" cy="73864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번역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언어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재배열 모델로 구분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Corpus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기반 기계학습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사람의 개입 최소화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Word/Phrase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기반 번역 가능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9" name="사각형: 둥근 위쪽 모서리 118">
              <a:extLst>
                <a:ext uri="{FF2B5EF4-FFF2-40B4-BE49-F238E27FC236}">
                  <a16:creationId xmlns:a16="http://schemas.microsoft.com/office/drawing/2014/main" id="{3CD1143C-7F6B-4FBC-8FB3-E7F8379A6A46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통계 모델 기반 번역</a:t>
              </a: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93A77CF5-9750-483A-ACEB-89FC18E2742B}"/>
              </a:ext>
            </a:extLst>
          </p:cNvPr>
          <p:cNvGrpSpPr/>
          <p:nvPr/>
        </p:nvGrpSpPr>
        <p:grpSpPr>
          <a:xfrm>
            <a:off x="3560426" y="3431641"/>
            <a:ext cx="2781300" cy="1060035"/>
            <a:chOff x="6820119" y="1927307"/>
            <a:chExt cx="2498339" cy="1060035"/>
          </a:xfrm>
        </p:grpSpPr>
        <p:sp>
          <p:nvSpPr>
            <p:cNvPr id="127" name="사각형: 둥근 위쪽 모서리 126">
              <a:extLst>
                <a:ext uri="{FF2B5EF4-FFF2-40B4-BE49-F238E27FC236}">
                  <a16:creationId xmlns:a16="http://schemas.microsoft.com/office/drawing/2014/main" id="{E4BE98A7-3CB4-439D-BF7C-DC6B4FD82995}"/>
                </a:ext>
              </a:extLst>
            </p:cNvPr>
            <p:cNvSpPr/>
            <p:nvPr/>
          </p:nvSpPr>
          <p:spPr>
            <a:xfrm>
              <a:off x="6820119" y="2209947"/>
              <a:ext cx="2498339" cy="77739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적절한 양의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Corpus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확보 문제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예측 불가능한 번역 성능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버전 또는 도메인 별 번역 품질 변동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어족 간 번역품질 제한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어순이 다를 경우 번역품질 저하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 b="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8" name="사각형: 둥근 위쪽 모서리 127">
              <a:extLst>
                <a:ext uri="{FF2B5EF4-FFF2-40B4-BE49-F238E27FC236}">
                  <a16:creationId xmlns:a16="http://schemas.microsoft.com/office/drawing/2014/main" id="{9745CCD1-5B6C-453F-84F3-5589356630BA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ko-KR" altLang="en-US" sz="1200" dirty="0" err="1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제한점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6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DA8A-4A5A-4729-94A1-D8E2DEA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en-US" altLang="ko-KR" dirty="0"/>
              <a:t>What is Attention?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4545320-748A-42F7-B67F-BFCC3E12F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Target Sequence</a:t>
            </a:r>
            <a:r>
              <a:rPr lang="ko-KR" altLang="en-US" dirty="0"/>
              <a:t>의 </a:t>
            </a:r>
            <a:r>
              <a:rPr lang="en-US" altLang="ko-KR" dirty="0"/>
              <a:t>Element</a:t>
            </a:r>
            <a:r>
              <a:rPr lang="ko-KR" altLang="en-US" dirty="0"/>
              <a:t>를 예측할 때 마다 </a:t>
            </a:r>
            <a:r>
              <a:rPr lang="en-US" altLang="ko-KR" dirty="0"/>
              <a:t>Source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  <a:r>
              <a:rPr lang="ko-KR" altLang="en-US" dirty="0"/>
              <a:t>를 변경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6775BA-CA94-4310-BDAC-6CE744A4EDB2}"/>
              </a:ext>
            </a:extLst>
          </p:cNvPr>
          <p:cNvGrpSpPr/>
          <p:nvPr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A3ABD980-CD3E-487E-8C49-8FCF840AD827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4B6FA12-1925-4EEB-BF8A-2FC745A37731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Seq2Seq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AA5FBE-C358-4839-B250-94850C592668}"/>
              </a:ext>
            </a:extLst>
          </p:cNvPr>
          <p:cNvGrpSpPr/>
          <p:nvPr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C22E78-24EF-42DA-B8E2-4A4E2F62CB24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8484A4-9B6E-4752-BCA2-2ABAE6461A2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Seq2Seq with Attention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CDD44D-8FB4-4980-A0CB-91549F2BBEDB}"/>
              </a:ext>
            </a:extLst>
          </p:cNvPr>
          <p:cNvSpPr/>
          <p:nvPr/>
        </p:nvSpPr>
        <p:spPr>
          <a:xfrm>
            <a:off x="200025" y="1665288"/>
            <a:ext cx="4676775" cy="464343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019E8D9-BF6E-458C-915C-09A93AFB6643}"/>
              </a:ext>
            </a:extLst>
          </p:cNvPr>
          <p:cNvSpPr/>
          <p:nvPr/>
        </p:nvSpPr>
        <p:spPr>
          <a:xfrm>
            <a:off x="5029200" y="1665289"/>
            <a:ext cx="4676775" cy="46434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9D200B-3CB9-44B6-AD75-4B0FD8F5D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27"/>
          <a:stretch/>
        </p:blipFill>
        <p:spPr>
          <a:xfrm>
            <a:off x="599852" y="2403552"/>
            <a:ext cx="3877119" cy="2423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CC8D4D-0E92-4B45-B93D-52DE1961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658" y="2149566"/>
            <a:ext cx="4162904" cy="333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8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DA8A-4A5A-4729-94A1-D8E2DEA3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4553"/>
            <a:ext cx="9502104" cy="351697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en-US" altLang="ko-KR" dirty="0"/>
              <a:t>Why Attention?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4545320-748A-42F7-B67F-BFCC3E12F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Source Data</a:t>
            </a:r>
            <a:r>
              <a:rPr lang="ko-KR" altLang="en-US" dirty="0"/>
              <a:t>에서 필요한 부분만을 바라보는 직관적인 방법으로 효율성과 효과성을 모두 달성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20B35C-CF3A-405D-BBB1-71F3886EE04A}"/>
              </a:ext>
            </a:extLst>
          </p:cNvPr>
          <p:cNvGrpSpPr/>
          <p:nvPr/>
        </p:nvGrpSpPr>
        <p:grpSpPr>
          <a:xfrm>
            <a:off x="299875" y="1670155"/>
            <a:ext cx="3068799" cy="1758845"/>
            <a:chOff x="6820119" y="1927307"/>
            <a:chExt cx="2498339" cy="1758845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8DDD3E4B-AE5C-4829-80BF-2CC5E531898E}"/>
                </a:ext>
              </a:extLst>
            </p:cNvPr>
            <p:cNvSpPr/>
            <p:nvPr/>
          </p:nvSpPr>
          <p:spPr>
            <a:xfrm>
              <a:off x="6820119" y="2215934"/>
              <a:ext cx="2498339" cy="147021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Encoder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로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Source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를 하나의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Vector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로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압축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Decoder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는 압축된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Vector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를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Hidden State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로 수용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Hidden State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에 각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Cell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의 정보가 누적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Training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과 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Inference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의 구분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Training: Good Morning, Everybody!</a:t>
              </a:r>
              <a:b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</a:b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	       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여러분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좋은 아침입니다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!(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정답 필요</a:t>
              </a: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</a:t>
              </a:r>
            </a:p>
            <a:p>
              <a:pPr marL="266700" lvl="1" indent="-176213">
                <a:lnSpc>
                  <a:spcPct val="150000"/>
                </a:lnSpc>
                <a:buFont typeface="-윤고딕330" panose="02030504000101010101" pitchFamily="18" charset="-127"/>
                <a:buChar char="-"/>
              </a:pP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Inference: Good Morning, Everybody!</a:t>
              </a:r>
            </a:p>
          </p:txBody>
        </p:sp>
        <p:sp>
          <p:nvSpPr>
            <p:cNvPr id="19" name="사각형: 둥근 위쪽 모서리 18">
              <a:extLst>
                <a:ext uri="{FF2B5EF4-FFF2-40B4-BE49-F238E27FC236}">
                  <a16:creationId xmlns:a16="http://schemas.microsoft.com/office/drawing/2014/main" id="{31805425-FD72-4D3B-9D05-B26E566747D9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Seq2Seq(Encoder-Decoder)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6" name="사각형: 둥근 위쪽 모서리 55">
            <a:extLst>
              <a:ext uri="{FF2B5EF4-FFF2-40B4-BE49-F238E27FC236}">
                <a16:creationId xmlns:a16="http://schemas.microsoft.com/office/drawing/2014/main" id="{7578909C-EC01-4F12-9F3C-4883ED946C70}"/>
              </a:ext>
            </a:extLst>
          </p:cNvPr>
          <p:cNvSpPr/>
          <p:nvPr/>
        </p:nvSpPr>
        <p:spPr>
          <a:xfrm>
            <a:off x="200025" y="1208915"/>
            <a:ext cx="9502104" cy="357629"/>
          </a:xfrm>
          <a:prstGeom prst="round2SameRect">
            <a:avLst>
              <a:gd name="adj1" fmla="val 23014"/>
              <a:gd name="adj2" fmla="val 0"/>
            </a:avLst>
          </a:prstGeom>
          <a:solidFill>
            <a:schemeClr val="accent4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 Cho, et </a:t>
            </a:r>
            <a:r>
              <a:rPr lang="en-US" altLang="ko-KR" sz="1100" dirty="0" err="1">
                <a:solidFill>
                  <a:schemeClr val="bg1"/>
                </a:solidFill>
                <a:latin typeface="+mj-ea"/>
                <a:ea typeface="+mj-ea"/>
              </a:rPr>
              <a:t>al.,『Learning</a:t>
            </a:r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 Phrase Representations using RNN Encoder-Decoder for Statistical Machine Translation』, 2014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26FDA486-E926-4166-84D7-4D9A6EC3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92" y="1647007"/>
            <a:ext cx="5689337" cy="171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8AE1D2FB-67E0-4EF3-B2E1-1AF7669ADA75}"/>
              </a:ext>
            </a:extLst>
          </p:cNvPr>
          <p:cNvGrpSpPr/>
          <p:nvPr/>
        </p:nvGrpSpPr>
        <p:grpSpPr>
          <a:xfrm>
            <a:off x="299875" y="4257668"/>
            <a:ext cx="3068799" cy="1958357"/>
            <a:chOff x="6820119" y="1927307"/>
            <a:chExt cx="2498339" cy="1958357"/>
          </a:xfrm>
        </p:grpSpPr>
        <p:sp>
          <p:nvSpPr>
            <p:cNvPr id="63" name="사각형: 둥근 위쪽 모서리 62">
              <a:extLst>
                <a:ext uri="{FF2B5EF4-FFF2-40B4-BE49-F238E27FC236}">
                  <a16:creationId xmlns:a16="http://schemas.microsoft.com/office/drawing/2014/main" id="{167E7CD7-13B4-45C6-9CDD-44C742765D1B}"/>
                </a:ext>
              </a:extLst>
            </p:cNvPr>
            <p:cNvSpPr/>
            <p:nvPr/>
          </p:nvSpPr>
          <p:spPr>
            <a:xfrm>
              <a:off x="6820119" y="2215934"/>
              <a:ext cx="2498339" cy="166973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효율성의 문제</a:t>
              </a:r>
              <a:b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</a:b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:Target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문장의 단어를 번역할 때 마다</a:t>
              </a:r>
              <a:b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</a:b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Source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문장 전체를 반영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marL="90488" indent="-90488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효과성의 문제</a:t>
              </a:r>
              <a:b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</a:br>
              <a:r>
                <a:rPr lang="en-US" altLang="ko-KR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</a:t>
              </a:r>
              <a:r>
                <a:rPr lang="ko-KR" altLang="en-US" sz="10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학습 데이터보다 긴 문장이 들어오면 품질 악화</a:t>
              </a:r>
              <a:endParaRPr lang="en-US" altLang="ko-KR" sz="10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accent4"/>
                  </a:solidFill>
                </a:rPr>
                <a:t>“</a:t>
              </a:r>
              <a:r>
                <a:rPr lang="en-US" altLang="ko-KR" sz="1200" i="1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accent4"/>
                  </a:solidFill>
                </a:rPr>
                <a:t>Encoding </a:t>
              </a:r>
              <a:r>
                <a:rPr lang="ko-KR" altLang="en-US" sz="1200" i="1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accent4"/>
                  </a:solidFill>
                </a:rPr>
                <a:t>시 중요한 부분에 집중</a:t>
              </a:r>
              <a:r>
                <a:rPr lang="en-US" altLang="ko-KR" sz="1200" i="1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accent4"/>
                  </a:solidFill>
                </a:rPr>
                <a:t>”</a:t>
              </a:r>
            </a:p>
          </p:txBody>
        </p:sp>
        <p:sp>
          <p:nvSpPr>
            <p:cNvPr id="64" name="사각형: 둥근 위쪽 모서리 63">
              <a:extLst>
                <a:ext uri="{FF2B5EF4-FFF2-40B4-BE49-F238E27FC236}">
                  <a16:creationId xmlns:a16="http://schemas.microsoft.com/office/drawing/2014/main" id="{42E41F1B-A653-4C81-847A-256D584D67F4}"/>
                </a:ext>
              </a:extLst>
            </p:cNvPr>
            <p:cNvSpPr/>
            <p:nvPr/>
          </p:nvSpPr>
          <p:spPr>
            <a:xfrm>
              <a:off x="6820119" y="1927307"/>
              <a:ext cx="2498339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Seq2Seq with</a:t>
              </a:r>
              <a:r>
                <a:rPr lang="ko-KR" altLang="en-US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Attention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5" name="사각형: 둥근 위쪽 모서리 64">
            <a:extLst>
              <a:ext uri="{FF2B5EF4-FFF2-40B4-BE49-F238E27FC236}">
                <a16:creationId xmlns:a16="http://schemas.microsoft.com/office/drawing/2014/main" id="{7C719577-0209-4B9C-88D4-6AB40F7FC685}"/>
              </a:ext>
            </a:extLst>
          </p:cNvPr>
          <p:cNvSpPr/>
          <p:nvPr/>
        </p:nvSpPr>
        <p:spPr>
          <a:xfrm>
            <a:off x="200025" y="3796428"/>
            <a:ext cx="9502104" cy="357629"/>
          </a:xfrm>
          <a:prstGeom prst="round2SameRect">
            <a:avLst>
              <a:gd name="adj1" fmla="val 23014"/>
              <a:gd name="adj2" fmla="val 0"/>
            </a:avLst>
          </a:prstGeom>
          <a:solidFill>
            <a:schemeClr val="accent4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latin typeface="+mj-ea"/>
              </a:rPr>
              <a:t>Dzmitry</a:t>
            </a:r>
            <a:r>
              <a:rPr lang="en-US" altLang="ko-KR" sz="1100" dirty="0">
                <a:solidFill>
                  <a:schemeClr val="bg1"/>
                </a:solidFill>
                <a:latin typeface="+mj-ea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latin typeface="+mj-ea"/>
              </a:rPr>
              <a:t>Bahdanau</a:t>
            </a:r>
            <a:r>
              <a:rPr lang="en-US" altLang="ko-KR" sz="1100" dirty="0">
                <a:solidFill>
                  <a:schemeClr val="bg1"/>
                </a:solidFill>
                <a:latin typeface="+mj-ea"/>
              </a:rPr>
              <a:t>, et al., 『Neural Machine Translation by Jointly Learning to Align and Translate』, 2014</a:t>
            </a:r>
          </a:p>
        </p:txBody>
      </p:sp>
      <p:pic>
        <p:nvPicPr>
          <p:cNvPr id="74" name="그래픽 73">
            <a:extLst>
              <a:ext uri="{FF2B5EF4-FFF2-40B4-BE49-F238E27FC236}">
                <a16:creationId xmlns:a16="http://schemas.microsoft.com/office/drawing/2014/main" id="{7F6397A9-8549-473A-BC4B-C408BA256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1350" y="4326098"/>
            <a:ext cx="4372221" cy="18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DA8A-4A5A-4729-94A1-D8E2DEA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 startAt="4"/>
            </a:pPr>
            <a:r>
              <a:rPr lang="en-US" altLang="ko-KR" dirty="0"/>
              <a:t>How to Attend?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4545320-748A-42F7-B67F-BFCC3E12F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Encoder</a:t>
            </a:r>
            <a:r>
              <a:rPr lang="ko-KR" altLang="en-US" dirty="0"/>
              <a:t>와 </a:t>
            </a:r>
            <a:r>
              <a:rPr lang="en-US" altLang="ko-KR" dirty="0"/>
              <a:t>Decoder</a:t>
            </a:r>
            <a:r>
              <a:rPr lang="ko-KR" altLang="en-US" dirty="0"/>
              <a:t>의 </a:t>
            </a:r>
            <a:r>
              <a:rPr lang="en-US" altLang="ko-KR" dirty="0"/>
              <a:t>Hidden State</a:t>
            </a:r>
            <a:r>
              <a:rPr lang="ko-KR" altLang="en-US" dirty="0"/>
              <a:t> 유사도를 측정하여 </a:t>
            </a:r>
            <a:r>
              <a:rPr lang="en-US" altLang="ko-KR" dirty="0" err="1"/>
              <a:t>Softmaxed</a:t>
            </a:r>
            <a:r>
              <a:rPr lang="en-US" altLang="ko-KR" dirty="0"/>
              <a:t> Weight Vector</a:t>
            </a:r>
            <a:r>
              <a:rPr lang="ko-KR" altLang="en-US" dirty="0"/>
              <a:t>로 치환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E8BB028-E51C-41BC-BFEA-5677EF11F155}"/>
              </a:ext>
            </a:extLst>
          </p:cNvPr>
          <p:cNvGrpSpPr/>
          <p:nvPr/>
        </p:nvGrpSpPr>
        <p:grpSpPr>
          <a:xfrm>
            <a:off x="200025" y="1196975"/>
            <a:ext cx="4382859" cy="5111750"/>
            <a:chOff x="468313" y="1268412"/>
            <a:chExt cx="4422775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20FAF5D8-5375-44BF-B549-1ECDC38B44EA}"/>
                </a:ext>
              </a:extLst>
            </p:cNvPr>
            <p:cNvSpPr/>
            <p:nvPr/>
          </p:nvSpPr>
          <p:spPr>
            <a:xfrm>
              <a:off x="468313" y="1268412"/>
              <a:ext cx="4422775" cy="37667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0" dirty="0">
                  <a:solidFill>
                    <a:schemeClr val="bg1"/>
                  </a:solidFill>
                  <a:latin typeface="+mj-ea"/>
                  <a:ea typeface="+mj-ea"/>
                </a:rPr>
                <a:t>Formula</a:t>
              </a:r>
              <a:endParaRPr lang="ko-KR" altLang="en-US" sz="1400" b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C7FC536-7BFA-4FCB-AC43-A5A9EB5AEA39}"/>
                </a:ext>
              </a:extLst>
            </p:cNvPr>
            <p:cNvSpPr/>
            <p:nvPr/>
          </p:nvSpPr>
          <p:spPr>
            <a:xfrm>
              <a:off x="468314" y="1645091"/>
              <a:ext cx="4419484" cy="466363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C199BD0-593D-4ABC-ADFF-BCC0632FA24D}"/>
              </a:ext>
            </a:extLst>
          </p:cNvPr>
          <p:cNvGrpSpPr/>
          <p:nvPr/>
        </p:nvGrpSpPr>
        <p:grpSpPr>
          <a:xfrm>
            <a:off x="5319268" y="1215739"/>
            <a:ext cx="4382861" cy="359944"/>
            <a:chOff x="468313" y="1953565"/>
            <a:chExt cx="4422775" cy="35994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62B54A5-D440-430B-BA5A-245ECC9E4970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1A3756-6EFD-48E0-BF99-E65042122584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i="0" dirty="0">
                  <a:solidFill>
                    <a:schemeClr val="tx1"/>
                  </a:solidFill>
                  <a:latin typeface="+mj-ea"/>
                  <a:ea typeface="+mj-ea"/>
                </a:rPr>
                <a:t>Example</a:t>
              </a:r>
              <a:endParaRPr lang="ko-KR" altLang="en-US" sz="14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760B53F-7E4A-4891-917D-8ED509843A29}"/>
              </a:ext>
            </a:extLst>
          </p:cNvPr>
          <p:cNvGrpSpPr/>
          <p:nvPr/>
        </p:nvGrpSpPr>
        <p:grpSpPr>
          <a:xfrm>
            <a:off x="299875" y="1665288"/>
            <a:ext cx="4134728" cy="1894620"/>
            <a:chOff x="299875" y="1819691"/>
            <a:chExt cx="3024396" cy="1894620"/>
          </a:xfrm>
        </p:grpSpPr>
        <p:sp>
          <p:nvSpPr>
            <p:cNvPr id="18" name="사각형: 둥근 위쪽 모서리 17">
              <a:extLst>
                <a:ext uri="{FF2B5EF4-FFF2-40B4-BE49-F238E27FC236}">
                  <a16:creationId xmlns:a16="http://schemas.microsoft.com/office/drawing/2014/main" id="{B27A3AAE-A115-44C8-AD85-48165F731BD1}"/>
                </a:ext>
              </a:extLst>
            </p:cNvPr>
            <p:cNvSpPr/>
            <p:nvPr/>
          </p:nvSpPr>
          <p:spPr>
            <a:xfrm>
              <a:off x="299875" y="1819691"/>
              <a:ext cx="3024396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RNN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C19899-6129-40E0-9263-7BF9F0AF2B75}"/>
                    </a:ext>
                  </a:extLst>
                </p:cNvPr>
                <p:cNvSpPr txBox="1"/>
                <p:nvPr/>
              </p:nvSpPr>
              <p:spPr>
                <a:xfrm>
                  <a:off x="512807" y="2102331"/>
                  <a:ext cx="2731069" cy="16119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b="0" dirty="0">
                      <a:latin typeface="+mn-ea"/>
                    </a:rPr>
                    <a:t>Input Sequence </a:t>
                  </a:r>
                  <a14:m>
                    <m:oMath xmlns:m="http://schemas.openxmlformats.org/officeDocument/2006/math">
                      <m:r>
                        <a:rPr lang="en-US" altLang="ko-KR" sz="1000" b="0" i="1" smtClean="0">
                          <a:latin typeface="+mn-ea"/>
                        </a:rPr>
                        <m:t>𝑋</m:t>
                      </m:r>
                      <m:r>
                        <a:rPr lang="en-US" altLang="ko-KR" sz="1000" b="0" i="1" smtClean="0">
                          <a:latin typeface="+mn-ea"/>
                        </a:rPr>
                        <m:t>= (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+mn-ea"/>
                            </a:rPr>
                            <m:t>1</m:t>
                          </m:r>
                        </m:sub>
                      </m:sSub>
                      <m:r>
                        <a:rPr lang="en-US" altLang="ko-KR" sz="1000" b="0" i="1" smtClean="0">
                          <a:latin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+mn-ea"/>
                            </a:rPr>
                            <m:t>2</m:t>
                          </m:r>
                        </m:sub>
                      </m:sSub>
                      <m:r>
                        <a:rPr lang="en-US" altLang="ko-KR" sz="1000" b="0" i="1" smtClean="0">
                          <a:latin typeface="+mn-ea"/>
                        </a:rPr>
                        <m:t>, …,</m:t>
                      </m:r>
                      <m:sSub>
                        <m:sSubPr>
                          <m:ctrlPr>
                            <a:rPr lang="en-US" altLang="ko-KR" sz="1000" b="0" i="1" smtClean="0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+mn-ea"/>
                            </a:rPr>
                            <m:t>𝑇</m:t>
                          </m:r>
                          <m:r>
                            <a:rPr lang="en-US" altLang="ko-KR" sz="1000" b="0" i="1" baseline="-25000" smtClean="0">
                              <a:latin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ko-KR" sz="1000" b="0" i="1" smtClean="0">
                          <a:latin typeface="+mn-ea"/>
                        </a:rPr>
                        <m:t>)</m:t>
                      </m:r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Hidden 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𝑡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=</m:t>
                      </m:r>
                      <m:r>
                        <a:rPr lang="en-US" altLang="ko-KR" sz="1000" i="1">
                          <a:latin typeface="+mn-ea"/>
                        </a:rPr>
                        <m:t>𝑓</m:t>
                      </m:r>
                      <m:r>
                        <a:rPr lang="en-US" altLang="ko-KR" sz="1000" i="1">
                          <a:latin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𝑡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, 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𝑡</m:t>
                          </m:r>
                          <m:r>
                            <a:rPr lang="en-US" altLang="ko-KR" sz="1000" i="1">
                              <a:latin typeface="+mn-ea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)</m:t>
                      </m:r>
                    </m:oMath>
                  </a14:m>
                  <a:endParaRPr lang="ko-KR" altLang="en-US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Vector </a:t>
                  </a:r>
                  <a14:m>
                    <m:oMath xmlns:m="http://schemas.openxmlformats.org/officeDocument/2006/math">
                      <m:r>
                        <a:rPr lang="en-US" altLang="ko-KR" sz="1000" i="1">
                          <a:latin typeface="+mn-ea"/>
                        </a:rPr>
                        <m:t>𝑐</m:t>
                      </m:r>
                      <m:r>
                        <a:rPr lang="en-US" altLang="ko-KR" sz="1000" i="1">
                          <a:latin typeface="+mn-ea"/>
                        </a:rPr>
                        <m:t>=</m:t>
                      </m:r>
                      <m:r>
                        <a:rPr lang="en-US" altLang="ko-KR" sz="1000" i="1">
                          <a:latin typeface="+mn-ea"/>
                        </a:rPr>
                        <m:t>𝑞</m:t>
                      </m:r>
                      <m:r>
                        <a:rPr lang="en-US" altLang="ko-KR" sz="1000" i="1">
                          <a:latin typeface="+mn-ea"/>
                        </a:rPr>
                        <m:t>({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1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2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, …,</m:t>
                      </m:r>
                      <m:sSub>
                        <m:sSubPr>
                          <m:ctrlPr>
                            <a:rPr lang="en-US" altLang="ko-KR" sz="1000" i="1">
                              <a:latin typeface="+mn-ea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+mn-ea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+mn-ea"/>
                            </a:rPr>
                            <m:t>𝑇</m:t>
                          </m:r>
                          <m:r>
                            <a:rPr lang="en-US" altLang="ko-KR" sz="1000" i="1" baseline="-25000">
                              <a:latin typeface="+mn-ea"/>
                            </a:rPr>
                            <m:t>𝑥</m:t>
                          </m:r>
                        </m:sub>
                      </m:sSub>
                      <m:r>
                        <a:rPr lang="en-US" altLang="ko-KR" sz="1000" i="1">
                          <a:latin typeface="+mn-ea"/>
                        </a:rPr>
                        <m:t>})</m:t>
                      </m:r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altLang="ko-KR" sz="1000" i="1">
                          <a:latin typeface="+mn-ea"/>
                        </a:rPr>
                        <m:t>𝑞</m:t>
                      </m:r>
                      <m:r>
                        <a:rPr lang="en-US" altLang="ko-KR" sz="1000" b="0" i="1" smtClean="0">
                          <a:latin typeface="+mn-ea"/>
                        </a:rPr>
                        <m:t>(·)</m:t>
                      </m:r>
                    </m:oMath>
                  </a14:m>
                  <a:r>
                    <a:rPr lang="en-US" altLang="ko-KR" sz="1000" dirty="0">
                      <a:latin typeface="+mn-ea"/>
                    </a:rPr>
                    <a:t>: non-linear function</a:t>
                  </a: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Predicted Words</a:t>
                  </a:r>
                  <a14:m>
                    <m:oMath xmlns:m="http://schemas.openxmlformats.org/officeDocument/2006/math">
                      <m:r>
                        <a:rPr lang="en-US" altLang="ko-KR" sz="1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 (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1000" b="0" i="1" baseline="-250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Decoder </a:t>
                  </a:r>
                  <a14:m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∏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Each Conditional Probability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br>
                    <a:rPr lang="en-US" altLang="ko-KR" sz="1000" dirty="0">
                      <a:latin typeface="+mn-ea"/>
                    </a:rPr>
                  </a:br>
                  <a14:m>
                    <m:oMath xmlns:m="http://schemas.openxmlformats.org/officeDocument/2006/math"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sz="1000" dirty="0">
                    <a:latin typeface="+mn-ea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3C19899-6129-40E0-9263-7BF9F0AF2B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807" y="2102331"/>
                  <a:ext cx="2731069" cy="1611980"/>
                </a:xfrm>
                <a:prstGeom prst="rect">
                  <a:avLst/>
                </a:prstGeom>
                <a:blipFill>
                  <a:blip r:embed="rId2"/>
                  <a:stretch>
                    <a:fillRect l="-1961" t="-758" b="-18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C1F422A-BA47-42BD-A76F-435E4DAA6B38}"/>
              </a:ext>
            </a:extLst>
          </p:cNvPr>
          <p:cNvGrpSpPr/>
          <p:nvPr/>
        </p:nvGrpSpPr>
        <p:grpSpPr>
          <a:xfrm>
            <a:off x="299875" y="3943859"/>
            <a:ext cx="4195432" cy="2115321"/>
            <a:chOff x="299875" y="1819691"/>
            <a:chExt cx="4195432" cy="2115321"/>
          </a:xfrm>
        </p:grpSpPr>
        <p:sp>
          <p:nvSpPr>
            <p:cNvPr id="27" name="사각형: 둥근 위쪽 모서리 26">
              <a:extLst>
                <a:ext uri="{FF2B5EF4-FFF2-40B4-BE49-F238E27FC236}">
                  <a16:creationId xmlns:a16="http://schemas.microsoft.com/office/drawing/2014/main" id="{EBFFAE9D-1733-4C01-B780-0AB9FBC81B87}"/>
                </a:ext>
              </a:extLst>
            </p:cNvPr>
            <p:cNvSpPr/>
            <p:nvPr/>
          </p:nvSpPr>
          <p:spPr>
            <a:xfrm>
              <a:off x="299875" y="1819691"/>
              <a:ext cx="4134728" cy="282640"/>
            </a:xfrm>
            <a:prstGeom prst="round2SameRect">
              <a:avLst>
                <a:gd name="adj1" fmla="val 23154"/>
                <a:gd name="adj2" fmla="val 23153"/>
              </a:avLst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altLang="ko-KR" sz="1200" dirty="0">
                  <a:ln w="9525">
                    <a:solidFill>
                      <a:schemeClr val="tx1">
                        <a:lumMod val="90000"/>
                        <a:lumOff val="10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rPr>
                <a:t>Attention Decoder</a:t>
              </a:r>
              <a:endParaRPr lang="ko-KR" altLang="en-US" sz="1200" dirty="0">
                <a:ln w="9525">
                  <a:solidFill>
                    <a:schemeClr val="tx1">
                      <a:lumMod val="90000"/>
                      <a:lumOff val="10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2AE5D1-342F-48DF-B288-9596D18B248D}"/>
                    </a:ext>
                  </a:extLst>
                </p:cNvPr>
                <p:cNvSpPr txBox="1"/>
                <p:nvPr/>
              </p:nvSpPr>
              <p:spPr>
                <a:xfrm>
                  <a:off x="512807" y="2102331"/>
                  <a:ext cx="3982500" cy="1832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Each Conditional Probability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br>
                    <a:rPr lang="en-US" altLang="ko-KR" sz="1000" dirty="0">
                      <a:latin typeface="+mn-ea"/>
                    </a:rPr>
                  </a:br>
                  <a14:m>
                    <m:oMath xmlns:m="http://schemas.openxmlformats.org/officeDocument/2006/math"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ko-KR" altLang="en-US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/>
                    <a:t>Hidden State of 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/>
                    <a:t>Hidden State of Encoder</a:t>
                  </a:r>
                  <a:r>
                    <a:rPr lang="en-US" altLang="ko-KR" sz="1000" dirty="0">
                      <a:latin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sz="100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dirty="0">
                      <a:latin typeface="+mn-ea"/>
                    </a:rPr>
                    <a:t>Context Vector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altLang="ko-KR" sz="1000" b="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altLang="ko-KR" sz="1000" b="0" dirty="0">
                      <a:latin typeface="+mn-ea"/>
                    </a:rPr>
                    <a:t>Weight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ko-KR" sz="1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altLang="ko-KR" sz="1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a14:m>
                  <a:r>
                    <a:rPr lang="en-US" altLang="ko-KR" sz="1000" dirty="0">
                      <a:latin typeface="+mn-ea"/>
                    </a:rPr>
                    <a:t> (</a:t>
                  </a:r>
                  <a:r>
                    <a:rPr lang="en-US" altLang="ko-KR" sz="1000" dirty="0" err="1">
                      <a:latin typeface="+mn-ea"/>
                    </a:rPr>
                    <a:t>softmaxed</a:t>
                  </a:r>
                  <a:r>
                    <a:rPr lang="en-US" altLang="ko-KR" sz="1000" dirty="0">
                      <a:latin typeface="+mn-ea"/>
                    </a:rPr>
                    <a:t>)</a:t>
                  </a: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ko-KR" sz="1000" b="0" dirty="0">
                      <a:latin typeface="+mn-ea"/>
                    </a:rPr>
                    <a:t> (Decoder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ko-KR" altLang="en-US" sz="1000" b="0" dirty="0">
                      <a:latin typeface="+mn-ea"/>
                    </a:rPr>
                    <a:t>와 </a:t>
                  </a:r>
                  <a:r>
                    <a:rPr lang="en-US" altLang="ko-KR" sz="1000" b="0" dirty="0">
                      <a:latin typeface="+mn-ea"/>
                    </a:rPr>
                    <a:t>Encoder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sz="1000" b="0" dirty="0">
                      <a:latin typeface="+mn-ea"/>
                    </a:rPr>
                    <a:t> </a:t>
                  </a:r>
                  <a:r>
                    <a:rPr lang="ko-KR" altLang="en-US" sz="1000" dirty="0">
                      <a:latin typeface="+mn-ea"/>
                    </a:rPr>
                    <a:t>유사도 측정</a:t>
                  </a:r>
                  <a:r>
                    <a:rPr lang="en-US" altLang="ko-KR" sz="1000" dirty="0">
                      <a:latin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000" b="0" i="0" smtClean="0">
                          <a:latin typeface="Cambria Math" panose="02040503050406030204" pitchFamily="18" charset="0"/>
                        </a:rPr>
                        <m:t>−1 ~+1)</m:t>
                      </m:r>
                    </m:oMath>
                  </a14:m>
                  <a:endParaRPr lang="en-US" altLang="ko-KR" sz="1000" b="0" dirty="0">
                    <a:latin typeface="+mn-ea"/>
                  </a:endParaRPr>
                </a:p>
                <a:p>
                  <a:pPr marL="179388" indent="-179388">
                    <a:lnSpc>
                      <a:spcPct val="130000"/>
                    </a:lnSpc>
                    <a:buFont typeface="Wingdings" panose="05000000000000000000" pitchFamily="2" charset="2"/>
                    <a:buChar char="§"/>
                  </a:pPr>
                  <a14:m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1000" b="0" i="1" smtClean="0">
                          <a:latin typeface="+mn-ea"/>
                        </a:rPr>
                        <m:t>(·)</m:t>
                      </m:r>
                    </m:oMath>
                  </a14:m>
                  <a:r>
                    <a:rPr lang="en-US" altLang="ko-KR" sz="1000" dirty="0">
                      <a:latin typeface="+mn-ea"/>
                    </a:rPr>
                    <a:t>: non-linear function (tanh)</a:t>
                  </a: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42AE5D1-342F-48DF-B288-9596D18B2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807" y="2102331"/>
                  <a:ext cx="3982500" cy="1832681"/>
                </a:xfrm>
                <a:prstGeom prst="rect">
                  <a:avLst/>
                </a:prstGeom>
                <a:blipFill>
                  <a:blip r:embed="rId3"/>
                  <a:stretch>
                    <a:fillRect l="-1838" t="-332" r="-1072" b="-33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EE10FD6-7DBF-43DB-97C9-6BCE378EB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659" y="3559908"/>
            <a:ext cx="4453466" cy="2778114"/>
          </a:xfrm>
          <a:prstGeom prst="rect">
            <a:avLst/>
          </a:prstGeom>
        </p:spPr>
      </p:pic>
      <p:pic>
        <p:nvPicPr>
          <p:cNvPr id="6146" name="Picture 2" descr="Image result for attention mechanism formula">
            <a:extLst>
              <a:ext uri="{FF2B5EF4-FFF2-40B4-BE49-F238E27FC236}">
                <a16:creationId xmlns:a16="http://schemas.microsoft.com/office/drawing/2014/main" id="{B39C2F86-BB90-4C0A-9272-656B35BB3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045" y="1585977"/>
            <a:ext cx="1747307" cy="22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693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1DA8A-4A5A-4729-94A1-D8E2DEA31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 startAt="5"/>
            </a:pPr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54545320-748A-42F7-B67F-BFCC3E12F0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0E01FCD-B4B5-4D16-830A-B26A23D4E930}"/>
              </a:ext>
            </a:extLst>
          </p:cNvPr>
          <p:cNvGrpSpPr/>
          <p:nvPr/>
        </p:nvGrpSpPr>
        <p:grpSpPr>
          <a:xfrm>
            <a:off x="200026" y="1217728"/>
            <a:ext cx="4676774" cy="359944"/>
            <a:chOff x="468313" y="1953565"/>
            <a:chExt cx="4422775" cy="359944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225AA36-96D3-4A65-9A13-D857D9DB17B9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E402A3-109F-497F-B8F0-06BA7EB58C65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Quantitative Analysis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6D62CF-5C7B-482F-AFB3-9D59E7893743}"/>
              </a:ext>
            </a:extLst>
          </p:cNvPr>
          <p:cNvGrpSpPr/>
          <p:nvPr/>
        </p:nvGrpSpPr>
        <p:grpSpPr>
          <a:xfrm>
            <a:off x="5029201" y="1217728"/>
            <a:ext cx="4676774" cy="359944"/>
            <a:chOff x="468313" y="1953565"/>
            <a:chExt cx="4422775" cy="35994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7861323-842B-4C5E-9F84-856D569F72AD}"/>
                </a:ext>
              </a:extLst>
            </p:cNvPr>
            <p:cNvSpPr/>
            <p:nvPr userDrawn="1"/>
          </p:nvSpPr>
          <p:spPr>
            <a:xfrm>
              <a:off x="468313" y="2287702"/>
              <a:ext cx="4422775" cy="2580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 sz="1600">
                <a:latin typeface="+mj-ea"/>
                <a:ea typeface="+mj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5CF042-B12D-41E3-BF56-A2354426175A}"/>
                </a:ext>
              </a:extLst>
            </p:cNvPr>
            <p:cNvSpPr/>
            <p:nvPr userDrawn="1"/>
          </p:nvSpPr>
          <p:spPr>
            <a:xfrm>
              <a:off x="468313" y="1953565"/>
              <a:ext cx="4422775" cy="356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i="0" dirty="0">
                  <a:solidFill>
                    <a:schemeClr val="tx1"/>
                  </a:solidFill>
                  <a:latin typeface="+mj-ea"/>
                  <a:ea typeface="+mj-ea"/>
                </a:rPr>
                <a:t>Qualitative Analysis</a:t>
              </a:r>
              <a:endParaRPr lang="ko-KR" altLang="en-US" sz="1600" i="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2885DA37-FE79-4207-ACA6-202C202C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8" y="4702632"/>
            <a:ext cx="2701838" cy="160609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BE32C5F-FB67-41CF-AC8A-A972B24F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35" y="4699569"/>
            <a:ext cx="2058165" cy="125249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9952FD4-D006-4560-9FF4-590E652B3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355" y="1966951"/>
            <a:ext cx="4676773" cy="165149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DC1B29D-4A30-4603-8904-0102D196A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5"/>
          <a:stretch/>
        </p:blipFill>
        <p:spPr>
          <a:xfrm>
            <a:off x="5025355" y="4261271"/>
            <a:ext cx="4727607" cy="15709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879C967-6E0D-4520-A936-1A450DED93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8"/>
          <a:stretch/>
        </p:blipFill>
        <p:spPr>
          <a:xfrm>
            <a:off x="200024" y="1808163"/>
            <a:ext cx="4676773" cy="25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68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42950" y="2097087"/>
            <a:ext cx="8420100" cy="1331913"/>
          </a:xfrm>
          <a:prstGeom prst="rect">
            <a:avLst/>
          </a:prstGeom>
        </p:spPr>
        <p:txBody>
          <a:bodyPr lIns="90000" tIns="46800" rIns="90000" bIns="46800" anchor="b"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i="0" kern="1200">
                <a:solidFill>
                  <a:schemeClr val="tx1"/>
                </a:solidFill>
                <a:latin typeface="+mn-ea"/>
                <a:ea typeface="+mn-ea"/>
                <a:cs typeface="+mj-cs"/>
              </a:defRPr>
            </a:lvl1pPr>
          </a:lstStyle>
          <a:p>
            <a:r>
              <a:rPr lang="en-US"/>
              <a:t>End</a:t>
            </a:r>
            <a:r>
              <a:rPr lang="ko-KR" altLang="en-US"/>
              <a:t> </a:t>
            </a:r>
            <a:r>
              <a:rPr lang="en-US" altLang="ko-KR"/>
              <a:t>of</a:t>
            </a:r>
            <a:r>
              <a:rPr lang="ko-KR" altLang="en-US"/>
              <a:t> </a:t>
            </a:r>
            <a:r>
              <a:rPr lang="en-US" altLang="ko-KR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12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TOP" val=" 208.75"/>
  <p:tag name="LLEFT" val=" 143.875"/>
</p:tagLst>
</file>

<file path=ppt/theme/theme1.xml><?xml version="1.0" encoding="utf-8"?>
<a:theme xmlns:a="http://schemas.openxmlformats.org/drawingml/2006/main" name="pydemia-SK">
  <a:themeElements>
    <a:clrScheme name="베이지네이비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E6E2"/>
      </a:accent1>
      <a:accent2>
        <a:srgbClr val="D9D1BC"/>
      </a:accent2>
      <a:accent3>
        <a:srgbClr val="81AABE"/>
      </a:accent3>
      <a:accent4>
        <a:srgbClr val="426A7E"/>
      </a:accent4>
      <a:accent5>
        <a:srgbClr val="B33351"/>
      </a:accent5>
      <a:accent6>
        <a:srgbClr val="E6A8B6"/>
      </a:accent6>
      <a:hlink>
        <a:srgbClr val="0563C1"/>
      </a:hlink>
      <a:folHlink>
        <a:srgbClr val="954F72"/>
      </a:folHlink>
    </a:clrScheme>
    <a:fontScheme name="윤고딕300">
      <a:majorFont>
        <a:latin typeface="-윤고딕350"/>
        <a:ea typeface="-윤고딕350"/>
        <a:cs typeface=""/>
      </a:majorFont>
      <a:minorFont>
        <a:latin typeface="-윤고딕330"/>
        <a:ea typeface="-윤고딕33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윤고딕350">
      <a:majorFont>
        <a:latin typeface="맑은 고딕"/>
        <a:ea typeface="-윤고딕350"/>
        <a:cs typeface=""/>
      </a:majorFont>
      <a:minorFont>
        <a:latin typeface="맑은 고딕"/>
        <a:ea typeface="-윤고딕33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38970</TotalTime>
  <Words>478</Words>
  <Application>Microsoft Office PowerPoint</Application>
  <PresentationFormat>A4 용지(210x297mm)</PresentationFormat>
  <Paragraphs>98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22" baseType="lpstr">
      <vt:lpstr>Yoon 윤고딕 550_TT</vt:lpstr>
      <vt:lpstr>굴림</vt:lpstr>
      <vt:lpstr>맑은 고딕</vt:lpstr>
      <vt:lpstr>맑은 고딕 Semilight</vt:lpstr>
      <vt:lpstr>-윤고딕330</vt:lpstr>
      <vt:lpstr>-윤고딕350</vt:lpstr>
      <vt:lpstr>Arial</vt:lpstr>
      <vt:lpstr>Cambria Math</vt:lpstr>
      <vt:lpstr>Tahoma</vt:lpstr>
      <vt:lpstr>Times New Roman</vt:lpstr>
      <vt:lpstr>Wingdings</vt:lpstr>
      <vt:lpstr>pydemia-SK</vt:lpstr>
      <vt:lpstr>1_Office 테마</vt:lpstr>
      <vt:lpstr>Attention Mechanism in NLP</vt:lpstr>
      <vt:lpstr>목차</vt:lpstr>
      <vt:lpstr>History of Machine Translation</vt:lpstr>
      <vt:lpstr>History of Machine Translation</vt:lpstr>
      <vt:lpstr>What is Attention?</vt:lpstr>
      <vt:lpstr>Why Attention?</vt:lpstr>
      <vt:lpstr>How to Attend?</vt:lpstr>
      <vt:lpstr>Results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Young Ju Kim</dc:creator>
  <cp:lastModifiedBy>Young Ju Kim</cp:lastModifiedBy>
  <cp:revision>178</cp:revision>
  <dcterms:created xsi:type="dcterms:W3CDTF">2017-04-03T22:38:54Z</dcterms:created>
  <dcterms:modified xsi:type="dcterms:W3CDTF">2018-04-09T09:05:20Z</dcterms:modified>
</cp:coreProperties>
</file>